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png" ContentType="image/png"/>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handoutMasters/handoutMaster1.xml" ContentType="application/vnd.openxmlformats-officedocument.presentationml.handoutMaster+xml"/>
  <Override PartName="/ppt/theme/theme2.xml" ContentType="application/vnd.openxmlformats-officedocument.theme+xml"/>
  <Override PartName="/ppt/notesMasters/notesMaster1.xml" ContentType="application/vnd.openxmlformats-officedocument.presentationml.notesMaster+xml"/>
  <Override PartName="/ppt/theme/theme3.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Default Extension="wdp" ContentType="image/vnd.ms-photo"/>
</Types>
</file>

<file path=_rels/.rels><?xml version="1.0" encoding="UTF-8"?>
<Relationships xmlns="http://schemas.openxmlformats.org/package/2006/relationships"><Relationship Id="rId1" Type="http://schemas.openxmlformats.org/officeDocument/2006/relationships/officeDocument" Target="ppt/presentation.xml"></Relationship><Relationship Id="rId2" Type="http://schemas.openxmlformats.org/package/2006/relationships/metadata/core-properties" Target="docProps/core.xml"></Relationship><Relationship Id="rId3" Type="http://schemas.openxmlformats.org/officeDocument/2006/relationships/extended-properties" Target="docProps/app.xml"></Relationship><Relationship Id="rId4" Type="http://schemas.openxmlformats.org/package/2006/relationships/metadata/thumbnail" Target="docProps/thumbnail.jpeg"></Relationship></Relationships>
</file>

<file path=ppt/presentation.xml><?xml version="1.0" encoding="utf-8"?>
<p:presentation xmlns:a="http://schemas.openxmlformats.org/drawingml/2006/main" xmlns:r="http://schemas.openxmlformats.org/officeDocument/2006/relationships" xmlns:p="http://schemas.openxmlformats.org/presentationml/2006/main" xmlns:p14="http://schemas.microsoft.com/office/powerpoint/2010/main" saveSubsetFonts="1">
  <p:sldMasterIdLst>
    <p:sldMasterId id="2147484370" r:id="rId13"/>
  </p:sldMasterIdLst>
  <p:notesMasterIdLst>
    <p:notesMasterId r:id="rId17"/>
  </p:notesMasterIdLst>
  <p:handoutMasterIdLst>
    <p:handoutMasterId r:id="rId15"/>
  </p:handoutMasterIdLst>
  <p:sldIdLst>
    <p:sldId id="256" r:id="rId19"/>
    <p:sldId id="257" r:id="rId21"/>
    <p:sldId id="258" r:id="rId22"/>
    <p:sldId id="260" r:id="rId23"/>
    <p:sldId id="262" r:id="rId24"/>
    <p:sldId id="264" r:id="rId25"/>
    <p:sldId id="265" r:id="rId26"/>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2D200454-40CA-4A62-9FC3-DE9A4176ACB9}">
      <p15:notesGuideLst xmlns:p15="http://schemas.microsoft.com/office/powerpoint/2012/main"/>
    </p:ext>
    <p:ext uri="{EFAFB233-063F-42B5-8137-9DF3F51BA10A}">
      <p15:sldGuideLst xmlns:p15="http://schemas.microsoft.com/office/powerpoint/2012/main">
        <p15:guide id="0" pos="3825" userDrawn="1">
          <p15:clr>
            <a:srgbClr val="A4A3A4"/>
          </p15:clr>
        </p15:guide>
        <p15:guide id="1" orient="horz" pos="2150" userDrawn="1">
          <p15:clr>
            <a:srgbClr val="A4A3A4"/>
          </p15:clr>
        </p15:guide>
        <p15:guide id="2" orient="horz" pos="907" userDrawn="1">
          <p15:clr>
            <a:srgbClr val="A4A3A4"/>
          </p15:clr>
        </p15:guide>
        <p15:guide id="3" orient="horz" pos="3988" userDrawn="1">
          <p15:clr>
            <a:srgbClr val="A4A3A4"/>
          </p15:clr>
        </p15:guide>
        <p15:guide id="4" pos="209" userDrawn="1">
          <p15:clr>
            <a:srgbClr val="A4A3A4"/>
          </p15:clr>
        </p15:guide>
        <p15:guide id="5" pos="7445" userDrawn="1">
          <p15:clr>
            <a:srgbClr val="A4A3A4"/>
          </p15:clr>
        </p15:guide>
        <p15:guide id="6" orient="horz" pos="11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Lst>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View">
  <p:normalViewPr horzBarState="maximized">
    <p:restoredLeft sz="18001" autoAdjust="0"/>
    <p:restoredTop sz="94660"/>
  </p:normalViewPr>
  <p:slideViewPr>
    <p:cSldViewPr snapToGrid="0" snapToObjects="1" showGuides="1">
      <p:cViewPr varScale="1">
        <p:scale>
          <a:sx n="88" d="100"/>
          <a:sy n="88" d="100"/>
        </p:scale>
        <p:origin x="96" y="462"/>
      </p:cViewPr>
      <p:guideLst>
        <p:guide pos="3825"/>
        <p:guide orient="horz" pos="2150"/>
        <p:guide orient="horz" pos="907"/>
        <p:guide orient="horz" pos="3988"/>
        <p:guide pos="209"/>
        <p:guide pos="7445"/>
        <p:guide orient="horz" pos="118"/>
      </p:guideLst>
    </p:cSldViewPr>
  </p:slideViewPr>
  <p:notesTextViewPr>
    <p:cViewPr>
      <p:scale>
        <a:sx n="1" d="1"/>
        <a:sy n="1" d="1"/>
      </p:scale>
      <p:origin x="0" y="0"/>
    </p:cViewPr>
  </p:notesTextViewPr>
  <p:notesViewPr>
    <p:cSldViewPr snapToGrid="0" snapToObjects="1" showGuides="1">
      <p:cViewPr varScale="1">
        <p:scale>
          <a:sx n="79" d="100"/>
          <a:sy n="79" d="100"/>
        </p:scale>
        <p:origin x="2550" y="102"/>
      </p:cViewPr>
      <p:guideLst>
        <p:guide pos="3825"/>
        <p:guide orient="horz" pos="2150"/>
        <p:guide orient="horz" pos="907"/>
        <p:guide orient="horz" pos="3988"/>
        <p:guide pos="209"/>
        <p:guide pos="7445"/>
        <p:guide orient="horz" pos="118"/>
      </p:guideLst>
    </p:cSldViewPr>
  </p:notesViewPr>
  <p:gridSpacing cx="72008" cy="72008"/>
</p:viewPr>
</file>

<file path=ppt/_rels/presentation.xml.rels><?xml version="1.0" encoding="UTF-8"?>
<Relationships xmlns="http://schemas.openxmlformats.org/package/2006/relationships"><Relationship Id="rId1" Type="http://schemas.openxmlformats.org/officeDocument/2006/relationships/tableStyles" Target="tableStyles.xml"></Relationship><Relationship Id="rId13" Type="http://schemas.openxmlformats.org/officeDocument/2006/relationships/slideMaster" Target="slideMasters/slideMaster1.xml"></Relationship><Relationship Id="rId14" Type="http://schemas.openxmlformats.org/officeDocument/2006/relationships/theme" Target="theme/theme1.xml"></Relationship><Relationship Id="rId15" Type="http://schemas.openxmlformats.org/officeDocument/2006/relationships/handoutMaster" Target="handoutMasters/handoutMaster1.xml"></Relationship><Relationship Id="rId17" Type="http://schemas.openxmlformats.org/officeDocument/2006/relationships/notesMaster" Target="notesMasters/notesMaster1.xml"></Relationship><Relationship Id="rId19" Type="http://schemas.openxmlformats.org/officeDocument/2006/relationships/slide" Target="slides/slide1.xml"></Relationship><Relationship Id="rId21" Type="http://schemas.openxmlformats.org/officeDocument/2006/relationships/slide" Target="slides/slide2.xml"></Relationship><Relationship Id="rId22" Type="http://schemas.openxmlformats.org/officeDocument/2006/relationships/slide" Target="slides/slide3.xml"></Relationship><Relationship Id="rId23" Type="http://schemas.openxmlformats.org/officeDocument/2006/relationships/slide" Target="slides/slide4.xml"></Relationship><Relationship Id="rId24" Type="http://schemas.openxmlformats.org/officeDocument/2006/relationships/slide" Target="slides/slide5.xml"></Relationship><Relationship Id="rId25" Type="http://schemas.openxmlformats.org/officeDocument/2006/relationships/slide" Target="slides/slide6.xml"></Relationship><Relationship Id="rId26" Type="http://schemas.openxmlformats.org/officeDocument/2006/relationships/slide" Target="slides/slide7.xml"></Relationship><Relationship Id="rId27" Type="http://schemas.openxmlformats.org/officeDocument/2006/relationships/viewProps" Target="viewProps.xml"></Relationship><Relationship Id="rId28" Type="http://schemas.openxmlformats.org/officeDocument/2006/relationships/presProps" Target="presProps.xml"></Relationship></Relationships>
</file>

<file path=ppt/handoutMasters/_rels/handoutMaster1.xml.rels><?xml version="1.0" encoding="UTF-8"?>
<Relationships xmlns="http://schemas.openxmlformats.org/package/2006/relationships"><Relationship Id="rId1" Type="http://schemas.openxmlformats.org/officeDocument/2006/relationships/theme" Target="../theme/theme2.xml"></Relationship></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E9214C1-2863-45BA-A7C5-D5EA3C3D4C30}" type="datetimeFigureOut">
              <a:rPr lang="ko-KR" altLang="en-US" smtClean="0"/>
              <a:t>2018-12-20</a:t>
            </a:fld>
            <a:endParaRPr lang="ko-KR" altLang="en-US"/>
          </a:p>
        </p:txBody>
      </p:sp>
      <p:sp>
        <p:nvSpPr>
          <p:cNvPr id="4" name="바닥글 개체 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E3020B9-F693-4639-BB27-7B1AD87C61AA}" type="slidenum">
              <a:rPr lang="ko-KR" altLang="en-US" smtClean="0"/>
              <a:t>‹#›</a:t>
            </a:fld>
            <a:endParaRPr lang="ko-KR" altLang="en-US"/>
          </a:p>
        </p:txBody>
      </p:sp>
    </p:spTree>
    <p:extLst>
      <p:ext uri="{BB962C8B-B14F-4D97-AF65-F5344CB8AC3E}">
        <p14:creationId xmlns:p14="http://schemas.microsoft.com/office/powerpoint/2010/main" val="2846427631"/>
      </p:ext>
    </p:extLst>
  </p:cSld>
  <p:clrMap bg1="lt1" tx1="dk1" bg2="lt2" tx2="dk2" accent1="accent1" accent2="accent2" accent3="accent3" accent4="accent4" accent5="accent5" accent6="accent6" hlink="hlink" folHlink="folHlink"/>
</p:handoutMaster>
</file>

<file path=ppt/media/OImage12830578.wdp>
</file>

<file path=ppt/media/fImage1006164741.jpeg>
</file>

<file path=ppt/media/fImage10838741179169.png>
</file>

<file path=ppt/media/fImage11242381189358.png>
</file>

<file path=ppt/media/fImage12435911155724.png>
</file>

<file path=ppt/media/fImage13179031161478.png>
</file>

<file path=ppt/media/fImage132450442491.jpeg>
</file>

<file path=ppt/media/fImage1560267496334.jpeg>
</file>

<file path=ppt/media/fImage2297401496962.jpeg>
</file>

<file path=ppt/media/fImage274532506500.jpeg>
</file>

<file path=ppt/media/fImage369271228467.png>
</file>

<file path=ppt/media/fImage369271276334.png>
</file>

<file path=ppt/media/fImage4250224504827.png>
</file>

<file path=ppt/media/fImage457492488467.jpeg>
</file>

<file path=ppt/media/fImage5293924335705.png>
</file>

<file path=ppt/media/fImage5315184398145.png>
</file>

<file path=ppt/media/fImage5958634299961.png>
</file>

<file path=ppt/media/fImage6381011641.png>
</file>

<file path=ppt/media/fImage92721289169.jpeg>
</file>

<file path=ppt/media/fImage952221126500.png>
</file>

<file path=ppt/notesMasters/_rels/notesMaster1.xml.rels><?xml version="1.0" encoding="UTF-8"?>
<Relationships xmlns="http://schemas.openxmlformats.org/package/2006/relationships"><Relationship Id="rId1" Type="http://schemas.openxmlformats.org/officeDocument/2006/relationships/theme" Target="../theme/theme3.xml"></Relationship></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563C85-90F6-445D-9B5B-8ABB00FB3043}" type="datetimeFigureOut">
              <a:rPr lang="ko-KR" altLang="en-US" smtClean="0"/>
              <a:t>2018-12-20</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B16B34-ED2F-4269-81E8-097D50C90279}" type="slidenum">
              <a:rPr lang="ko-KR" altLang="en-US" smtClean="0"/>
              <a:t>‹#›</a:t>
            </a:fld>
            <a:endParaRPr lang="ko-KR" altLang="en-US"/>
          </a:p>
        </p:txBody>
      </p:sp>
    </p:spTree>
    <p:extLst>
      <p:ext uri="{BB962C8B-B14F-4D97-AF65-F5344CB8AC3E}">
        <p14:creationId xmlns:p14="http://schemas.microsoft.com/office/powerpoint/2010/main" val="430817561"/>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Relationships xmlns="http://schemas.openxmlformats.org/package/2006/relationships"><Relationship Id="rId1" Type="http://schemas.openxmlformats.org/officeDocument/2006/relationships/notesMaster" Target="../notesMasters/notesMaster1.xml"></Relationship><Relationship Id="rId2" Type="http://schemas.openxmlformats.org/officeDocument/2006/relationships/slide" Target="../slides/slide1.xml"></Relationship></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20B16B34-ED2F-4269-81E8-097D50C90279}" type="slidenum">
              <a:rPr lang="ko-KR" altLang="en-US" smtClean="0"/>
              <a:t>1</a:t>
            </a:fld>
            <a:endParaRPr lang="ko-KR" altLang="en-US"/>
          </a:p>
        </p:txBody>
      </p:sp>
    </p:spTree>
    <p:extLst>
      <p:ext uri="{BB962C8B-B14F-4D97-AF65-F5344CB8AC3E}">
        <p14:creationId xmlns:p14="http://schemas.microsoft.com/office/powerpoint/2010/main" val="3106456608"/>
      </p:ext>
    </p:extLst>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slideLayout1.xml><?xml version="1.0" encoding="utf-8"?>
<p:sldLayout xmlns:a="http://schemas.openxmlformats.org/drawingml/2006/main" xmlns:r="http://schemas.openxmlformats.org/officeDocument/2006/relationships" xmlns:p="http://schemas.openxmlformats.org/presentationml/2006/main" xmlns:p14="http://schemas.microsoft.com/office/powerpoint/2010/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680"/>
            <a:ext cx="9144000" cy="2387600"/>
          </a:xfrm>
        </p:spPr>
        <p:txBody>
          <a:bodyPr anchor="b"/>
          <a:lstStyle>
            <a:lvl1pPr algn="ctr">
              <a:defRPr sz="6000"/>
            </a:lvl1pPr>
          </a:lstStyle>
          <a:p>
            <a:r>
              <a:rPr lang="ko-KR" altLang="en-US" smtClean="0"/>
              <a:t>마스터 제목 스타일 편집</a:t>
            </a:r>
            <a:endParaRPr lang="ko-KR" altLang="en-US"/>
          </a:p>
        </p:txBody>
      </p:sp>
      <p:sp>
        <p:nvSpPr>
          <p:cNvPr id="3" name="부제목 2"/>
          <p:cNvSpPr>
            <a:spLocks noGrp="1"/>
          </p:cNvSpPr>
          <p:nvPr>
            <p:ph type="subTitle" idx="1"/>
          </p:nvPr>
        </p:nvSpPr>
        <p:spPr>
          <a:xfrm>
            <a:off x="1524000" y="3602355"/>
            <a:ext cx="9144000" cy="165544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smtClean="0"/>
              <a:t>클릭하여 마스터 부제목 스타일 편집</a:t>
            </a:r>
            <a:endParaRPr lang="ko-KR" altLang="en-US"/>
          </a:p>
        </p:txBody>
      </p:sp>
      <p:sp>
        <p:nvSpPr>
          <p:cNvPr id="4" name="날짜 개체 틀 3"/>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5" name="바닥글 개체 틀 4"/>
          <p:cNvSpPr>
            <a:spLocks noGrp="1"/>
          </p:cNvSpPr>
          <p:nvPr>
            <p:ph type="ftr" sz="quarter" idx="11"/>
          </p:nvPr>
        </p:nvSpPr>
        <p:spPr>
          <a:xfrm>
            <a:off x="4038600" y="6356350"/>
            <a:ext cx="4115435" cy="365760"/>
          </a:xfrm>
        </p:spPr>
        <p:txBody>
          <a:bodyPr/>
          <a:lstStyle/>
          <a:p>
            <a:endParaRPr lang="ko-KR" altLang="en-US"/>
          </a:p>
        </p:txBody>
      </p:sp>
      <p:sp>
        <p:nvSpPr>
          <p:cNvPr id="6" name="슬라이드 번호 개체 틀 5"/>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51647121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Layouts/slideLayout10.xml><?xml version="1.0" encoding="utf-8"?>
<p:sldLayout xmlns:a="http://schemas.openxmlformats.org/drawingml/2006/main" xmlns:r="http://schemas.openxmlformats.org/officeDocument/2006/relationships" xmlns:p="http://schemas.openxmlformats.org/presentationml/2006/main" xmlns:p14="http://schemas.microsoft.com/office/powerpoint/2010/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a:xfrm>
            <a:off x="838200" y="365125"/>
            <a:ext cx="10516235" cy="1326515"/>
          </a:xfrm>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838200" y="1825625"/>
            <a:ext cx="10516235" cy="4352290"/>
          </a:xfrm>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5" name="바닥글 개체 틀 4"/>
          <p:cNvSpPr>
            <a:spLocks noGrp="1"/>
          </p:cNvSpPr>
          <p:nvPr>
            <p:ph type="ftr" sz="quarter" idx="11"/>
          </p:nvPr>
        </p:nvSpPr>
        <p:spPr>
          <a:xfrm>
            <a:off x="4038600" y="6356350"/>
            <a:ext cx="4115435" cy="365760"/>
          </a:xfrm>
        </p:spPr>
        <p:txBody>
          <a:bodyPr/>
          <a:lstStyle/>
          <a:p>
            <a:endParaRPr lang="ko-KR" altLang="en-US"/>
          </a:p>
        </p:txBody>
      </p:sp>
      <p:sp>
        <p:nvSpPr>
          <p:cNvPr id="6" name="슬라이드 번호 개체 틀 5"/>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307057601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Layouts/slideLayout11.xml><?xml version="1.0" encoding="utf-8"?>
<p:sldLayout xmlns:a="http://schemas.openxmlformats.org/drawingml/2006/main" xmlns:r="http://schemas.openxmlformats.org/officeDocument/2006/relationships" xmlns:p="http://schemas.openxmlformats.org/presentationml/2006/main" xmlns:p14="http://schemas.microsoft.com/office/powerpoint/2010/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2155"/>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838200" y="365125"/>
            <a:ext cx="7734300" cy="5812155"/>
          </a:xfrm>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5" name="바닥글 개체 틀 4"/>
          <p:cNvSpPr>
            <a:spLocks noGrp="1"/>
          </p:cNvSpPr>
          <p:nvPr>
            <p:ph type="ftr" sz="quarter" idx="11"/>
          </p:nvPr>
        </p:nvSpPr>
        <p:spPr>
          <a:xfrm>
            <a:off x="4038600" y="6356350"/>
            <a:ext cx="4115435" cy="365760"/>
          </a:xfrm>
        </p:spPr>
        <p:txBody>
          <a:bodyPr/>
          <a:lstStyle/>
          <a:p>
            <a:endParaRPr lang="ko-KR" altLang="en-US"/>
          </a:p>
        </p:txBody>
      </p:sp>
      <p:sp>
        <p:nvSpPr>
          <p:cNvPr id="6" name="슬라이드 번호 개체 틀 5"/>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382011482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Layouts/slideLayout2.xml><?xml version="1.0" encoding="utf-8"?>
<p:sldLayout xmlns:a="http://schemas.openxmlformats.org/drawingml/2006/main" xmlns:r="http://schemas.openxmlformats.org/officeDocument/2006/relationships" xmlns:p="http://schemas.openxmlformats.org/presentationml/2006/main" xmlns:p14="http://schemas.microsoft.com/office/powerpoint/2010/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a:xfrm>
            <a:off x="838200" y="365125"/>
            <a:ext cx="10516235" cy="1326515"/>
          </a:xfrm>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a:xfrm>
            <a:off x="838200" y="1825625"/>
            <a:ext cx="10516235" cy="4352290"/>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5" name="바닥글 개체 틀 4"/>
          <p:cNvSpPr>
            <a:spLocks noGrp="1"/>
          </p:cNvSpPr>
          <p:nvPr>
            <p:ph type="ftr" sz="quarter" idx="11"/>
          </p:nvPr>
        </p:nvSpPr>
        <p:spPr>
          <a:xfrm>
            <a:off x="4038600" y="6356350"/>
            <a:ext cx="4115435" cy="365760"/>
          </a:xfrm>
        </p:spPr>
        <p:txBody>
          <a:bodyPr/>
          <a:lstStyle/>
          <a:p>
            <a:endParaRPr lang="ko-KR" altLang="en-US"/>
          </a:p>
        </p:txBody>
      </p:sp>
      <p:sp>
        <p:nvSpPr>
          <p:cNvPr id="6" name="슬라이드 번호 개체 틀 5"/>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147265988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xmlns:p14="http://schemas.microsoft.com/office/powerpoint/2010/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10055"/>
            <a:ext cx="10515600" cy="2852420"/>
          </a:xfrm>
        </p:spPr>
        <p:txBody>
          <a:bodyPr anchor="b"/>
          <a:lstStyle>
            <a:lvl1pPr>
              <a:defRPr sz="6000"/>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1850" y="4589780"/>
            <a:ext cx="10515600" cy="149987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smtClean="0"/>
              <a:t>마스터 텍스트 스타일 편집</a:t>
            </a:r>
          </a:p>
        </p:txBody>
      </p:sp>
      <p:sp>
        <p:nvSpPr>
          <p:cNvPr id="4" name="날짜 개체 틀 3"/>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5" name="바닥글 개체 틀 4"/>
          <p:cNvSpPr>
            <a:spLocks noGrp="1"/>
          </p:cNvSpPr>
          <p:nvPr>
            <p:ph type="ftr" sz="quarter" idx="11"/>
          </p:nvPr>
        </p:nvSpPr>
        <p:spPr>
          <a:xfrm>
            <a:off x="4038600" y="6356350"/>
            <a:ext cx="4115435" cy="365760"/>
          </a:xfrm>
        </p:spPr>
        <p:txBody>
          <a:bodyPr/>
          <a:lstStyle/>
          <a:p>
            <a:endParaRPr lang="ko-KR" altLang="en-US"/>
          </a:p>
        </p:txBody>
      </p:sp>
      <p:sp>
        <p:nvSpPr>
          <p:cNvPr id="6" name="슬라이드 번호 개체 틀 5"/>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159765756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Layouts/slideLayout4.xml><?xml version="1.0" encoding="utf-8"?>
<p:sldLayout xmlns:a="http://schemas.openxmlformats.org/drawingml/2006/main" xmlns:r="http://schemas.openxmlformats.org/officeDocument/2006/relationships" xmlns:p="http://schemas.openxmlformats.org/presentationml/2006/main" xmlns:p14="http://schemas.microsoft.com/office/powerpoint/2010/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a:xfrm>
            <a:off x="838200" y="365125"/>
            <a:ext cx="10516235" cy="1326515"/>
          </a:xfrm>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838200" y="1825625"/>
            <a:ext cx="5181600" cy="4351655"/>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6172200" y="1825625"/>
            <a:ext cx="5181600" cy="4351655"/>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6" name="바닥글 개체 틀 5"/>
          <p:cNvSpPr>
            <a:spLocks noGrp="1"/>
          </p:cNvSpPr>
          <p:nvPr>
            <p:ph type="ftr" sz="quarter" idx="11"/>
          </p:nvPr>
        </p:nvSpPr>
        <p:spPr>
          <a:xfrm>
            <a:off x="4038600" y="6356350"/>
            <a:ext cx="4115435" cy="365760"/>
          </a:xfrm>
        </p:spPr>
        <p:txBody>
          <a:bodyPr/>
          <a:lstStyle/>
          <a:p>
            <a:endParaRPr lang="ko-KR" altLang="en-US"/>
          </a:p>
        </p:txBody>
      </p:sp>
      <p:sp>
        <p:nvSpPr>
          <p:cNvPr id="7" name="슬라이드 번호 개체 틀 6"/>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23674817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Layouts/slideLayout5.xml><?xml version="1.0" encoding="utf-8"?>
<p:sldLayout xmlns:a="http://schemas.openxmlformats.org/drawingml/2006/main" xmlns:r="http://schemas.openxmlformats.org/officeDocument/2006/relationships" xmlns:p="http://schemas.openxmlformats.org/presentationml/2006/main" xmlns:p14="http://schemas.microsoft.com/office/powerpoint/2010/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40105" y="365125"/>
            <a:ext cx="10515600" cy="1325880"/>
          </a:xfrm>
        </p:spPr>
        <p:txBody>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40105" y="1681480"/>
            <a:ext cx="5157470" cy="8235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4" name="내용 개체 틀 3"/>
          <p:cNvSpPr>
            <a:spLocks noGrp="1"/>
          </p:cNvSpPr>
          <p:nvPr>
            <p:ph sz="half" idx="2"/>
          </p:nvPr>
        </p:nvSpPr>
        <p:spPr>
          <a:xfrm>
            <a:off x="840105" y="2505075"/>
            <a:ext cx="5157470" cy="3684905"/>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6172200" y="1681480"/>
            <a:ext cx="5183505" cy="8235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6" name="내용 개체 틀 5"/>
          <p:cNvSpPr>
            <a:spLocks noGrp="1"/>
          </p:cNvSpPr>
          <p:nvPr>
            <p:ph sz="quarter" idx="4"/>
          </p:nvPr>
        </p:nvSpPr>
        <p:spPr>
          <a:xfrm>
            <a:off x="6172200" y="2505075"/>
            <a:ext cx="5183505" cy="3684905"/>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8" name="바닥글 개체 틀 7"/>
          <p:cNvSpPr>
            <a:spLocks noGrp="1"/>
          </p:cNvSpPr>
          <p:nvPr>
            <p:ph type="ftr" sz="quarter" idx="11"/>
          </p:nvPr>
        </p:nvSpPr>
        <p:spPr>
          <a:xfrm>
            <a:off x="4038600" y="6356350"/>
            <a:ext cx="4115435" cy="365760"/>
          </a:xfrm>
        </p:spPr>
        <p:txBody>
          <a:bodyPr/>
          <a:lstStyle/>
          <a:p>
            <a:endParaRPr lang="ko-KR" altLang="en-US"/>
          </a:p>
        </p:txBody>
      </p:sp>
      <p:sp>
        <p:nvSpPr>
          <p:cNvPr id="9" name="슬라이드 번호 개체 틀 8"/>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336507978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Layouts/slideLayout6.xml><?xml version="1.0" encoding="utf-8"?>
<p:sldLayout xmlns:a="http://schemas.openxmlformats.org/drawingml/2006/main" xmlns:r="http://schemas.openxmlformats.org/officeDocument/2006/relationships" xmlns:p="http://schemas.openxmlformats.org/presentationml/2006/main" xmlns:p14="http://schemas.microsoft.com/office/powerpoint/2010/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a:xfrm>
            <a:off x="838200" y="365125"/>
            <a:ext cx="10516235" cy="1326515"/>
          </a:xfrm>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4" name="바닥글 개체 틀 3"/>
          <p:cNvSpPr>
            <a:spLocks noGrp="1"/>
          </p:cNvSpPr>
          <p:nvPr>
            <p:ph type="ftr" sz="quarter" idx="11"/>
          </p:nvPr>
        </p:nvSpPr>
        <p:spPr>
          <a:xfrm>
            <a:off x="4038600" y="6356350"/>
            <a:ext cx="4115435" cy="365760"/>
          </a:xfrm>
        </p:spPr>
        <p:txBody>
          <a:bodyPr/>
          <a:lstStyle/>
          <a:p>
            <a:endParaRPr lang="ko-KR" altLang="en-US"/>
          </a:p>
        </p:txBody>
      </p:sp>
      <p:sp>
        <p:nvSpPr>
          <p:cNvPr id="5" name="슬라이드 번호 개체 틀 4"/>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91491730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Layouts/slideLayout7.xml><?xml version="1.0" encoding="utf-8"?>
<p:sldLayout xmlns:a="http://schemas.openxmlformats.org/drawingml/2006/main" xmlns:r="http://schemas.openxmlformats.org/officeDocument/2006/relationships" xmlns:p="http://schemas.openxmlformats.org/presentationml/2006/main" xmlns:p14="http://schemas.microsoft.com/office/powerpoint/2010/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3" name="바닥글 개체 틀 2"/>
          <p:cNvSpPr>
            <a:spLocks noGrp="1"/>
          </p:cNvSpPr>
          <p:nvPr>
            <p:ph type="ftr" sz="quarter" idx="11"/>
          </p:nvPr>
        </p:nvSpPr>
        <p:spPr>
          <a:xfrm>
            <a:off x="4038600" y="6356350"/>
            <a:ext cx="4115435" cy="365760"/>
          </a:xfrm>
        </p:spPr>
        <p:txBody>
          <a:bodyPr/>
          <a:lstStyle/>
          <a:p>
            <a:endParaRPr lang="ko-KR" altLang="en-US"/>
          </a:p>
        </p:txBody>
      </p:sp>
      <p:sp>
        <p:nvSpPr>
          <p:cNvPr id="4" name="슬라이드 번호 개체 틀 3"/>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166046700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Layouts/slideLayout8.xml><?xml version="1.0" encoding="utf-8"?>
<p:sldLayout xmlns:a="http://schemas.openxmlformats.org/drawingml/2006/main" xmlns:r="http://schemas.openxmlformats.org/officeDocument/2006/relationships" xmlns:p="http://schemas.openxmlformats.org/presentationml/2006/main" xmlns:p14="http://schemas.microsoft.com/office/powerpoint/2010/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40105" y="457200"/>
            <a:ext cx="3931920" cy="1600200"/>
          </a:xfrm>
        </p:spPr>
        <p:txBody>
          <a:bodyPr anchor="b"/>
          <a:lstStyle>
            <a:lvl1pPr>
              <a:defRPr sz="3200"/>
            </a:lvl1pPr>
          </a:lstStyle>
          <a:p>
            <a:r>
              <a:rPr lang="ko-KR" altLang="en-US" smtClean="0"/>
              <a:t>마스터 제목 스타일 편집</a:t>
            </a:r>
            <a:endParaRPr lang="ko-KR" altLang="en-US"/>
          </a:p>
        </p:txBody>
      </p:sp>
      <p:sp>
        <p:nvSpPr>
          <p:cNvPr id="3" name="내용 개체 틀 2"/>
          <p:cNvSpPr>
            <a:spLocks noGrp="1"/>
          </p:cNvSpPr>
          <p:nvPr>
            <p:ph idx="1"/>
          </p:nvPr>
        </p:nvSpPr>
        <p:spPr>
          <a:xfrm>
            <a:off x="5183505"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840105" y="2057400"/>
            <a:ext cx="3931920" cy="381190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날짜 개체 틀 4"/>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6" name="바닥글 개체 틀 5"/>
          <p:cNvSpPr>
            <a:spLocks noGrp="1"/>
          </p:cNvSpPr>
          <p:nvPr>
            <p:ph type="ftr" sz="quarter" idx="11"/>
          </p:nvPr>
        </p:nvSpPr>
        <p:spPr>
          <a:xfrm>
            <a:off x="4038600" y="6356350"/>
            <a:ext cx="4115435" cy="365760"/>
          </a:xfrm>
        </p:spPr>
        <p:txBody>
          <a:bodyPr/>
          <a:lstStyle/>
          <a:p>
            <a:endParaRPr lang="ko-KR" altLang="en-US"/>
          </a:p>
        </p:txBody>
      </p:sp>
      <p:sp>
        <p:nvSpPr>
          <p:cNvPr id="7" name="슬라이드 번호 개체 틀 6"/>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38534778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Layouts/slideLayout9.xml><?xml version="1.0" encoding="utf-8"?>
<p:sldLayout xmlns:a="http://schemas.openxmlformats.org/drawingml/2006/main" xmlns:r="http://schemas.openxmlformats.org/officeDocument/2006/relationships" xmlns:p="http://schemas.openxmlformats.org/presentationml/2006/main" xmlns:p14="http://schemas.microsoft.com/office/powerpoint/2010/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40105" y="457200"/>
            <a:ext cx="3931920" cy="1600200"/>
          </a:xfrm>
        </p:spPr>
        <p:txBody>
          <a:bodyPr anchor="b"/>
          <a:lstStyle>
            <a:lvl1pPr>
              <a:defRPr sz="3200"/>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5183505"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40105" y="2057400"/>
            <a:ext cx="3931920" cy="381190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날짜 개체 틀 4"/>
          <p:cNvSpPr>
            <a:spLocks noGrp="1"/>
          </p:cNvSpPr>
          <p:nvPr>
            <p:ph type="dt" sz="half" idx="10"/>
          </p:nvPr>
        </p:nvSpPr>
        <p:spPr>
          <a:xfrm>
            <a:off x="838200" y="6356350"/>
            <a:ext cx="2743835" cy="365760"/>
          </a:xfrm>
        </p:spPr>
        <p:txBody>
          <a:bodyPr wrap="square" lIns="91440" tIns="45720" rIns="91440" bIns="45720" numCol="1" vert="horz" anchor="ctr">
            <a:noAutofit/>
          </a:bodyPr>
          <a:lstStyle/>
          <a:p>
            <a:pPr marL="0" indent="0" latinLnBrk="0">
              <a:buFontTx/>
              <a:buNone/>
            </a:pPr>
            <a:fld id="{B9320F77-B9A0-41C5-862A-B4B631284C64}" type="datetime1">
              <a:rPr lang="en-GB" altLang="en-US"/>
              <a:t>11/16/2023</a:t>
            </a:fld>
            <a:endParaRPr lang="ko-KR" altLang="en-US"/>
          </a:p>
        </p:txBody>
      </p:sp>
      <p:sp>
        <p:nvSpPr>
          <p:cNvPr id="6" name="바닥글 개체 틀 5"/>
          <p:cNvSpPr>
            <a:spLocks noGrp="1"/>
          </p:cNvSpPr>
          <p:nvPr>
            <p:ph type="ftr" sz="quarter" idx="11"/>
          </p:nvPr>
        </p:nvSpPr>
        <p:spPr>
          <a:xfrm>
            <a:off x="4038600" y="6356350"/>
            <a:ext cx="4115435" cy="365760"/>
          </a:xfrm>
        </p:spPr>
        <p:txBody>
          <a:bodyPr/>
          <a:lstStyle/>
          <a:p>
            <a:endParaRPr lang="ko-KR" altLang="en-US"/>
          </a:p>
        </p:txBody>
      </p:sp>
      <p:sp>
        <p:nvSpPr>
          <p:cNvPr id="7" name="슬라이드 번호 개체 틀 6"/>
          <p:cNvSpPr>
            <a:spLocks noGrp="1"/>
          </p:cNvSpPr>
          <p:nvPr>
            <p:ph type="sldNum" sz="quarter" idx="12"/>
          </p:nvPr>
        </p:nvSpPr>
        <p:spPr>
          <a:xfrm>
            <a:off x="8610600" y="6356350"/>
            <a:ext cx="2743835" cy="365760"/>
          </a:xfrm>
        </p:spPr>
        <p:txBody>
          <a:body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160259841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hf dt="0" ftr="0"/>
</p:sldLayout>
</file>

<file path=ppt/slideMasters/_rels/slideMaster1.xml.rels><?xml version="1.0" encoding="UTF-8"?>
<Relationships xmlns="http://schemas.openxmlformats.org/package/2006/relationships"><Relationship Id="rId1" Type="http://schemas.openxmlformats.org/officeDocument/2006/relationships/slideLayout" Target="../slideLayouts/slideLayout1.xml"></Relationship><Relationship Id="rId2" Type="http://schemas.openxmlformats.org/officeDocument/2006/relationships/slideLayout" Target="../slideLayouts/slideLayout2.xml"></Relationship><Relationship Id="rId3" Type="http://schemas.openxmlformats.org/officeDocument/2006/relationships/slideLayout" Target="../slideLayouts/slideLayout3.xml"></Relationship><Relationship Id="rId4" Type="http://schemas.openxmlformats.org/officeDocument/2006/relationships/slideLayout" Target="../slideLayouts/slideLayout4.xml"></Relationship><Relationship Id="rId5" Type="http://schemas.openxmlformats.org/officeDocument/2006/relationships/slideLayout" Target="../slideLayouts/slideLayout5.xml"></Relationship><Relationship Id="rId6" Type="http://schemas.openxmlformats.org/officeDocument/2006/relationships/slideLayout" Target="../slideLayouts/slideLayout6.xml"></Relationship><Relationship Id="rId7" Type="http://schemas.openxmlformats.org/officeDocument/2006/relationships/slideLayout" Target="../slideLayouts/slideLayout7.xml"></Relationship><Relationship Id="rId8" Type="http://schemas.openxmlformats.org/officeDocument/2006/relationships/slideLayout" Target="../slideLayouts/slideLayout8.xml"></Relationship><Relationship Id="rId9" Type="http://schemas.openxmlformats.org/officeDocument/2006/relationships/slideLayout" Target="../slideLayouts/slideLayout9.xml"></Relationship><Relationship Id="rId10" Type="http://schemas.openxmlformats.org/officeDocument/2006/relationships/slideLayout" Target="../slideLayouts/slideLayout10.xml"></Relationship><Relationship Id="rId11" Type="http://schemas.openxmlformats.org/officeDocument/2006/relationships/slideLayout" Target="../slideLayouts/slideLayout11.xml"></Relationship><Relationship Id="rId12" Type="http://schemas.openxmlformats.org/officeDocument/2006/relationships/theme" Target="../theme/theme1.xml"></Relationship></Relationships>
</file>

<file path=ppt/slideMasters/slideMaster1.xml><?xml version="1.0" encoding="utf-8"?>
<p:sldMaster xmlns:a="http://schemas.openxmlformats.org/drawingml/2006/main" xmlns:r="http://schemas.openxmlformats.org/officeDocument/2006/relationships" xmlns:p="http://schemas.openxmlformats.org/presentationml/2006/main" xmlns:p14="http://schemas.microsoft.com/office/powerpoint/2010/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880"/>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8200" y="1825625"/>
            <a:ext cx="10515600" cy="4351655"/>
          </a:xfrm>
          <a:prstGeom prst="rect">
            <a:avLst/>
          </a:prstGeom>
        </p:spPr>
        <p:txBody>
          <a:bodyPr vert="horz" lIns="91440" tIns="45720" rIns="91440" bIns="45720" rtlCol="0">
            <a:normAutofit/>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838200" y="6356350"/>
            <a:ext cx="2743835" cy="365760"/>
          </a:xfrm>
          <a:prstGeom prst="rect">
            <a:avLst/>
          </a:prstGeom>
        </p:spPr>
        <p:txBody>
          <a:bodyPr wrap="square" lIns="91440" tIns="45720" rIns="91440" bIns="45720" numCol="1" vert="horz" anchor="ctr">
            <a:noAutofit/>
          </a:bodyPr>
          <a:lstStyle>
            <a:lvl1pPr marL="0" indent="0" algn="l" latinLnBrk="0">
              <a:buFontTx/>
              <a:buNone/>
              <a:defRPr lang="en-GB" altLang="en-US" sz="1200">
                <a:solidFill>
                  <a:schemeClr val="tx1">
                    <a:tint val="75000"/>
                  </a:schemeClr>
                </a:solidFill>
              </a:defRPr>
            </a:lvl1pPr>
          </a:lstStyle>
          <a:p>
            <a:pPr marL="0" indent="0" latinLnBrk="0">
              <a:buFontTx/>
              <a:buNone/>
            </a:pPr>
            <a:fld id="{B9320F77-B9A0-41C5-862A-B4B631284C64}" type="datetime1">
              <a:rPr lang="en-GB" altLang="en-US"/>
              <a:t>11/16/2023</a:t>
            </a:fld>
            <a:endParaRPr lang="ko-KR" alt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1169E2-93EA-4F50-8F12-231B5AD0A009}" type="slidenum">
              <a:rPr lang="ko-KR" altLang="en-US" smtClean="0"/>
              <a:t>‹#›</a:t>
            </a:fld>
            <a:endParaRPr lang="ko-KR" altLang="en-US"/>
          </a:p>
        </p:txBody>
      </p:sp>
    </p:spTree>
    <p:extLst>
      <p:ext uri="{BB962C8B-B14F-4D97-AF65-F5344CB8AC3E}">
        <p14:creationId xmlns:p14="http://schemas.microsoft.com/office/powerpoint/2010/main" val="2870494691"/>
      </p:ext>
    </p:extLst>
  </p:cSld>
  <p:clrMap bg1="lt1" tx1="dk1" bg2="lt2" tx2="dk2" accent1="accent1" accent2="accent2" accent3="accent3" accent4="accent4" accent5="accent5" accent6="accent6" hlink="hlink" folHlink="folHlink"/>
  <p:sldLayoutIdLst>
    <p:sldLayoutId id="2147484346" r:id="rId1"/>
    <p:sldLayoutId id="2147484347" r:id="rId2"/>
    <p:sldLayoutId id="2147484348" r:id="rId3"/>
    <p:sldLayoutId id="2147484349" r:id="rId4"/>
    <p:sldLayoutId id="2147484350" r:id="rId5"/>
    <p:sldLayoutId id="2147484351" r:id="rId6"/>
    <p:sldLayoutId id="2147484352" r:id="rId7"/>
    <p:sldLayoutId id="2147484353" r:id="rId8"/>
    <p:sldLayoutId id="2147484354" r:id="rId9"/>
    <p:sldLayoutId id="2147484355" r:id="rId10"/>
    <p:sldLayoutId id="2147484356" r:id="rId11"/>
  </p:sldLayoutIdLst>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2" Type="http://schemas.openxmlformats.org/officeDocument/2006/relationships/notesSlide" Target="../notesSlides/notesSlide1.xml"></Relationship><Relationship Id="rId3" Type="http://schemas.openxmlformats.org/officeDocument/2006/relationships/slideLayout" Target="../slideLayouts/slideLayout1.xml"></Relationship></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Relationships>
</file>

<file path=ppt/slides/_rels/slide3.xml.rels><?xml version="1.0" encoding="UTF-8"?>
<Relationships xmlns="http://schemas.openxmlformats.org/package/2006/relationships"><Relationship Id="rId1" Type="http://schemas.openxmlformats.org/officeDocument/2006/relationships/image" Target="../media/fImage1006164741.jpeg"></Relationship><Relationship Id="rId2" Type="http://schemas.openxmlformats.org/officeDocument/2006/relationships/image" Target="../media/fImage457492488467.jpeg"></Relationship><Relationship Id="rId3" Type="http://schemas.openxmlformats.org/officeDocument/2006/relationships/image" Target="../media/fImage1560267496334.jpeg"></Relationship><Relationship Id="rId4" Type="http://schemas.openxmlformats.org/officeDocument/2006/relationships/image" Target="../media/fImage274532506500.jpeg"></Relationship><Relationship Id="rId5" Type="http://schemas.openxmlformats.org/officeDocument/2006/relationships/slideLayout" Target="../slideLayouts/slideLayout2.xml"></Relationship></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Relationship Id="rId2" Type="http://schemas.openxmlformats.org/officeDocument/2006/relationships/image" Target="../media/fImage10838741179169.png"></Relationship><Relationship Id="rId3" Type="http://schemas.openxmlformats.org/officeDocument/2006/relationships/image" Target="../media/fImage12435911155724.png"></Relationship><Relationship Id="rId4" Type="http://schemas.openxmlformats.org/officeDocument/2006/relationships/image" Target="../media/fImage13179031161478.png"></Relationship><Relationship Id="rId5" Type="http://schemas.openxmlformats.org/officeDocument/2006/relationships/image" Target="../media/fImage11242381189358.png"></Relationship><Relationship Id="rId6" Type="http://schemas.openxmlformats.org/officeDocument/2006/relationships/image" Target="../media/fImage2297401496962.jpeg"></Relationship></Relationships>
</file>

<file path=ppt/slides/_rels/slide5.xml.rels><?xml version="1.0" encoding="UTF-8"?>
<Relationships xmlns="http://schemas.openxmlformats.org/package/2006/relationships"><Relationship Id="rId3" Type="http://schemas.openxmlformats.org/officeDocument/2006/relationships/image" Target="../media/fImage5293924335705.png"></Relationship><Relationship Id="rId4" Type="http://schemas.openxmlformats.org/officeDocument/2006/relationships/image" Target="../media/fImage5315184398145.png"></Relationship><Relationship Id="rId7" Type="http://schemas.openxmlformats.org/officeDocument/2006/relationships/image" Target="../media/fImage6381011641.png"></Relationship><Relationship Id="rId8" Type="http://schemas.openxmlformats.org/officeDocument/2006/relationships/image" Target="../media/fImage369271228467.png"></Relationship><Relationship Id="rId9" Type="http://schemas.openxmlformats.org/officeDocument/2006/relationships/slideLayout" Target="../slideLayouts/slideLayout2.xml"></Relationship></Relationships>
</file>

<file path=ppt/slides/_rels/slide6.xml.rels><?xml version="1.0" encoding="UTF-8"?>
<Relationships xmlns="http://schemas.openxmlformats.org/package/2006/relationships"><Relationship Id="rId2" Type="http://schemas.openxmlformats.org/officeDocument/2006/relationships/image" Target="../media/fImage5958634299961.png"></Relationship><Relationship Id="rId3" Type="http://schemas.openxmlformats.org/officeDocument/2006/relationships/image" Target="../media/fImage132450442491.jpeg"></Relationship><Relationship Id="rId5" Type="http://schemas.openxmlformats.org/officeDocument/2006/relationships/image" Target="../media/fImage369271276334.png"></Relationship><Relationship Id="rId6" Type="http://schemas.openxmlformats.org/officeDocument/2006/relationships/slideLayout" Target="../slideLayouts/slideLayout2.xml"></Relationship></Relationships>
</file>

<file path=ppt/slides/_rels/slide7.xml.rels><?xml version="1.0" encoding="UTF-8"?>
<Relationships xmlns="http://schemas.openxmlformats.org/package/2006/relationships"><Relationship Id="rId3" Type="http://schemas.openxmlformats.org/officeDocument/2006/relationships/image" Target="../media/fImage4250224504827.png"></Relationship><Relationship Id="rId5" Type="http://schemas.openxmlformats.org/officeDocument/2006/relationships/image" Target="../media/fImage952221126500.png"></Relationship><Relationship Id="rId6" Type="http://schemas.openxmlformats.org/officeDocument/2006/relationships/image" Target="../media/fImage92721289169.jpeg"></Relationship><Relationship Id="rId7" Type="http://schemas.microsoft.com/office/2007/relationships/hdphoto" Target="../media/OImage12830578.wdp"></Relationship><Relationship Id="rId8" Type="http://schemas.openxmlformats.org/officeDocument/2006/relationships/slideLayout" Target="../slideLayouts/slideLayout2.xml"></Relationship></Relationships>
</file>

<file path=ppt/slides/slide1.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제목 1"/>
          <p:cNvSpPr txBox="1">
            <a:spLocks noGrp="1"/>
          </p:cNvSpPr>
          <p:nvPr>
            <p:ph type="ctrTitle"/>
          </p:nvPr>
        </p:nvSpPr>
        <p:spPr>
          <a:xfrm rot="0">
            <a:off x="1524000" y="1122680"/>
            <a:ext cx="9144635" cy="2388235"/>
          </a:xfrm>
          <a:prstGeom prst="rect"/>
        </p:spPr>
        <p:txBody>
          <a:bodyPr wrap="square" lIns="91440" tIns="45720" rIns="91440" bIns="45720" numCol="1" vert="horz" anchor="ctr">
            <a:normAutofit fontScale="100000" lnSpcReduction="0"/>
          </a:bodyPr>
          <a:lstStyle/>
          <a:p>
            <a:pPr marL="0" indent="0" algn="ctr" latinLnBrk="0">
              <a:buFontTx/>
              <a:buNone/>
            </a:pPr>
            <a:r>
              <a:rPr lang="ko-KR" altLang="en-US"/>
              <a:t>NPC(세영) 컨텐츠 기획서</a:t>
            </a:r>
            <a:endParaRPr lang="ko-KR" altLang="en-US"/>
          </a:p>
        </p:txBody>
      </p:sp>
      <p:sp>
        <p:nvSpPr>
          <p:cNvPr id="3" name="부제목 2"/>
          <p:cNvSpPr txBox="1">
            <a:spLocks noGrp="1"/>
          </p:cNvSpPr>
          <p:nvPr>
            <p:ph type="subTitle" idx="1"/>
          </p:nvPr>
        </p:nvSpPr>
        <p:spPr>
          <a:xfrm rot="0">
            <a:off x="1524000" y="3602355"/>
            <a:ext cx="9144635" cy="1656080"/>
          </a:xfrm>
          <a:prstGeom prst="rect"/>
        </p:spPr>
        <p:txBody>
          <a:bodyPr wrap="square" lIns="91440" tIns="45720" rIns="91440" bIns="45720" numCol="1" vert="horz" anchor="b">
            <a:normAutofit fontScale="100000" lnSpcReduction="0"/>
          </a:bodyPr>
          <a:lstStyle/>
          <a:p>
            <a:pPr marL="0" indent="0" algn="r" latinLnBrk="0">
              <a:buFontTx/>
              <a:buNone/>
            </a:pPr>
            <a:r>
              <a:rPr lang="ko-KR" altLang="en-US"/>
              <a:t>윤정근</a:t>
            </a:r>
            <a:endParaRPr lang="ko-KR" altLang="en-US"/>
          </a:p>
        </p:txBody>
      </p:sp>
    </p:spTree>
    <p:extLst>
      <p:ext uri="{BB962C8B-B14F-4D97-AF65-F5344CB8AC3E}">
        <p14:creationId xmlns:p14="http://schemas.microsoft.com/office/powerpoint/2010/main" val="9220316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제목 1"/>
          <p:cNvSpPr txBox="1">
            <a:spLocks/>
          </p:cNvSpPr>
          <p:nvPr>
            <p:ph type="title"/>
          </p:nvPr>
        </p:nvSpPr>
        <p:spPr>
          <a:xfrm rot="0">
            <a:off x="335915" y="382905"/>
            <a:ext cx="11519535" cy="1073150"/>
          </a:xfrm>
          <a:prstGeom prst="rect"/>
        </p:spPr>
        <p:txBody>
          <a:bodyPr wrap="square" lIns="91440" tIns="45720" rIns="91440" bIns="45720" numCol="1" vert="horz" anchor="ctr">
            <a:normAutofit fontScale="100000" lnSpcReduction="0"/>
          </a:bodyPr>
          <a:lstStyle/>
          <a:p>
            <a:pPr marL="0" indent="0" rtl="0" latinLnBrk="0">
              <a:buFontTx/>
              <a:buNone/>
            </a:pPr>
            <a:r>
              <a:rPr lang="ko-KR" altLang="en-US"/>
              <a:t>문서 개요</a:t>
            </a:r>
            <a:endParaRPr lang="ko-KR" altLang="en-US"/>
          </a:p>
        </p:txBody>
      </p:sp>
      <p:graphicFrame>
        <p:nvGraphicFramePr>
          <p:cNvPr id="3" name="표 1"/>
          <p:cNvGraphicFramePr>
            <a:graphicFrameLocks noGrp="1"/>
          </p:cNvGraphicFramePr>
          <p:nvPr/>
        </p:nvGraphicFramePr>
        <p:xfrm>
          <a:off x="822960" y="1443990"/>
          <a:ext cx="10546080" cy="1719580"/>
        </p:xfrm>
        <a:graphic>
          <a:graphicData uri="http://schemas.openxmlformats.org/drawingml/2006/table">
            <a:tbl>
              <a:tblPr firstRow="1" bandRow="1">
                <a:tableStyleId>{5C22544A-7EE6-4342-B048-85BDC9FD1C3A}</a:tableStyleId>
              </a:tblPr>
              <a:tblGrid>
                <a:gridCol w="1341755"/>
                <a:gridCol w="9204325"/>
              </a:tblGrid>
              <a:tr h="370840">
                <a:tc gridSpan="2">
                  <a:txBody>
                    <a:bodyPr/>
                    <a:lstStyle/>
                    <a:p>
                      <a:pPr marL="0" indent="0" hangingPunct="1"/>
                      <a:r>
                        <a:rPr sz="1800" kern="1200" i="0" b="1">
                          <a:solidFill>
                            <a:schemeClr val="tx1"/>
                          </a:solidFill>
                          <a:latin typeface="맑은 고딕" charset="0"/>
                          <a:ea typeface="맑은 고딕" charset="0"/>
                        </a:rPr>
                        <a:t>해</a:t>
                      </a:r>
                      <a:r>
                        <a:rPr lang="ko-KR" sz="1800" kern="1200" i="0" b="1">
                          <a:solidFill>
                            <a:schemeClr val="tx1"/>
                          </a:solidFill>
                          <a:latin typeface="맑은 고딕" charset="0"/>
                          <a:ea typeface="맑은 고딕" charset="0"/>
                        </a:rPr>
                        <a:t>당 문서는 게임 ‘방량엽사전’에서 등장하는 NPC(세영)의 컨셉, 정책, 캐릭터 설정을 정리한 문서다.</a:t>
                      </a:r>
                      <a:endParaRPr lang="ko-KR" altLang="en-US" sz="1800" kern="1200" i="0" b="1">
                        <a:solidFill>
                          <a:schemeClr val="tx1"/>
                        </a:solidFill>
                        <a:latin typeface="맑은 고딕" charset="0"/>
                        <a:ea typeface="맑은 고딕" charset="0"/>
                      </a:endParaRPr>
                    </a:p>
                  </a:txBody>
                  <a:tcPr marL="90170" marR="90170" marT="46990" marB="46990" anchor="t"/>
                </a:tc>
                <a:tc hMerge="1">
                  <a:txBody>
                    <a:bodyPr/>
                    <a:lstStyle/>
                    <a:p>
                      <a:pPr/>
                      <a:endParaRPr lang="ko-KR" altLang="en-US" kern="1200"/>
                    </a:p>
                  </a:txBody>
                </a:tc>
              </a:tr>
              <a:tr h="449580">
                <a:tc>
                  <a:txBody>
                    <a:bodyPr/>
                    <a:lstStyle/>
                    <a:p>
                      <a:pPr marL="0" indent="0" hangingPunct="1"/>
                      <a:r>
                        <a:rPr lang="ko-KR" sz="1800" kern="1200" i="0" b="0">
                          <a:solidFill>
                            <a:schemeClr val="tx1"/>
                          </a:solidFill>
                          <a:latin typeface="맑은 고딕" charset="0"/>
                          <a:ea typeface="맑은 고딕" charset="0"/>
                        </a:rPr>
                        <a:t>작성 이유</a:t>
                      </a:r>
                      <a:endParaRPr lang="ko-KR" altLang="en-US" sz="1800" kern="1200" i="0" b="0">
                        <a:solidFill>
                          <a:schemeClr val="tx1"/>
                        </a:solidFill>
                        <a:latin typeface="맑은 고딕" charset="0"/>
                        <a:ea typeface="맑은 고딕" charset="0"/>
                      </a:endParaRPr>
                    </a:p>
                  </a:txBody>
                  <a:tcPr marL="90170" marR="90170" marT="46990" marB="46990" anchor="t"/>
                </a:tc>
                <a:tc>
                  <a:txBody>
                    <a:bodyPr/>
                    <a:lstStyle/>
                    <a:p>
                      <a:pPr marL="0" indent="0" hangingPunct="1"/>
                      <a:r>
                        <a:rPr lang="ko-KR" sz="1800" kern="1200" i="0" b="0">
                          <a:solidFill>
                            <a:schemeClr val="tx1"/>
                          </a:solidFill>
                          <a:latin typeface="맑은 고딕" charset="0"/>
                          <a:ea typeface="맑은 고딕" charset="0"/>
                        </a:rPr>
                        <a:t>npc(세영)에 컨셉, 규칙, 설정을 정리하기 위해.</a:t>
                      </a:r>
                      <a:endParaRPr lang="ko-KR" altLang="en-US" sz="1800" kern="1200" i="0" b="0">
                        <a:solidFill>
                          <a:schemeClr val="tx1"/>
                        </a:solidFill>
                        <a:latin typeface="맑은 고딕" charset="0"/>
                        <a:ea typeface="맑은 고딕" charset="0"/>
                      </a:endParaRPr>
                    </a:p>
                  </a:txBody>
                  <a:tcPr marL="90170" marR="90170" marT="46990" marB="46990" anchor="t"/>
                </a:tc>
              </a:tr>
              <a:tr h="449580">
                <a:tc>
                  <a:txBody>
                    <a:bodyPr/>
                    <a:lstStyle/>
                    <a:p>
                      <a:pPr marL="0" indent="0" hangingPunct="1"/>
                      <a:r>
                        <a:rPr lang="ko-KR" sz="1800" kern="1200" i="0" b="0">
                          <a:solidFill>
                            <a:schemeClr val="tx1"/>
                          </a:solidFill>
                          <a:latin typeface="맑은 고딕" charset="0"/>
                          <a:ea typeface="맑은 고딕" charset="0"/>
                        </a:rPr>
                        <a:t>작성 목적 </a:t>
                      </a:r>
                      <a:endParaRPr lang="ko-KR" altLang="en-US" sz="1800" kern="1200" i="0" b="0">
                        <a:solidFill>
                          <a:schemeClr val="tx1"/>
                        </a:solidFill>
                        <a:latin typeface="맑은 고딕" charset="0"/>
                        <a:ea typeface="맑은 고딕" charset="0"/>
                      </a:endParaRPr>
                    </a:p>
                  </a:txBody>
                  <a:tcPr marL="90170" marR="90170" marT="46990" marB="46990" anchor="t"/>
                </a:tc>
                <a:tc>
                  <a:txBody>
                    <a:bodyPr/>
                    <a:lstStyle/>
                    <a:p>
                      <a:pPr marL="0" indent="0" hangingPunct="1"/>
                      <a:r>
                        <a:rPr lang="ko-KR" sz="1800" kern="1200" i="0" b="0">
                          <a:solidFill>
                            <a:schemeClr val="tx1"/>
                          </a:solidFill>
                          <a:latin typeface="맑은 고딕" charset="0"/>
                          <a:ea typeface="맑은 고딕" charset="0"/>
                        </a:rPr>
                        <a:t>본 문서를 읽는 사람에게 내용을 확실히 전하기 위해.</a:t>
                      </a:r>
                      <a:endParaRPr lang="ko-KR" altLang="en-US" sz="1800" kern="1200" i="0" b="0">
                        <a:solidFill>
                          <a:schemeClr val="tx1"/>
                        </a:solidFill>
                        <a:latin typeface="맑은 고딕" charset="0"/>
                        <a:ea typeface="맑은 고딕" charset="0"/>
                      </a:endParaRPr>
                    </a:p>
                  </a:txBody>
                  <a:tcPr marL="90170" marR="90170" marT="46990" marB="46990" anchor="t"/>
                </a:tc>
              </a:tr>
              <a:tr h="449580">
                <a:tc>
                  <a:txBody>
                    <a:bodyPr/>
                    <a:lstStyle/>
                    <a:p>
                      <a:pPr marL="0" indent="0" hangingPunct="1"/>
                      <a:r>
                        <a:rPr lang="ko-KR" sz="1800" kern="1200" i="0" b="0">
                          <a:solidFill>
                            <a:schemeClr val="tx1"/>
                          </a:solidFill>
                          <a:latin typeface="맑은 고딕" charset="0"/>
                          <a:ea typeface="맑은 고딕" charset="0"/>
                        </a:rPr>
                        <a:t>작성 목표</a:t>
                      </a:r>
                      <a:endParaRPr lang="ko-KR" altLang="en-US" sz="1800" kern="1200" i="0" b="0">
                        <a:solidFill>
                          <a:schemeClr val="tx1"/>
                        </a:solidFill>
                        <a:latin typeface="맑은 고딕" charset="0"/>
                        <a:ea typeface="맑은 고딕" charset="0"/>
                      </a:endParaRPr>
                    </a:p>
                  </a:txBody>
                  <a:tcPr marL="90170" marR="90170" marT="46990" marB="46990" anchor="t"/>
                </a:tc>
                <a:tc>
                  <a:txBody>
                    <a:bodyPr/>
                    <a:lstStyle/>
                    <a:p>
                      <a:pPr marL="0" indent="0" hangingPunct="1"/>
                      <a:r>
                        <a:rPr lang="ko-KR" sz="1800" kern="1200" i="0" b="0">
                          <a:solidFill>
                            <a:schemeClr val="tx1"/>
                          </a:solidFill>
                          <a:latin typeface="맑은 고딕" charset="0"/>
                          <a:ea typeface="맑은 고딕" charset="0"/>
                        </a:rPr>
                        <a:t>캐릭터의 개발 방향성을 확실시 하는 것.</a:t>
                      </a:r>
                      <a:endParaRPr lang="ko-KR" altLang="en-US" sz="1800" kern="1200" i="0" b="0">
                        <a:solidFill>
                          <a:schemeClr val="tx1"/>
                        </a:solidFill>
                        <a:latin typeface="맑은 고딕" charset="0"/>
                        <a:ea typeface="맑은 고딕" charset="0"/>
                      </a:endParaRPr>
                    </a:p>
                  </a:txBody>
                  <a:tcPr marL="90170" marR="90170" marT="46990" marB="46990" anchor="t"/>
                </a:tc>
              </a:tr>
            </a:tbl>
          </a:graphicData>
        </a:graphic>
      </p:graphicFrame>
      <p:sp>
        <p:nvSpPr>
          <p:cNvPr id="4" name="Rect 0"/>
          <p:cNvSpPr txBox="1">
            <a:spLocks/>
          </p:cNvSpPr>
          <p:nvPr>
            <p:ph type="sldNum" idx="12"/>
          </p:nvPr>
        </p:nvSpPr>
        <p:spPr>
          <a:xfrm rot="0">
            <a:off x="8610600" y="6356350"/>
            <a:ext cx="2743835" cy="365760"/>
          </a:xfrm>
          <a:prstGeom prst="rect"/>
        </p:spPr>
        <p:txBody>
          <a:bodyPr wrap="square" lIns="91440" tIns="45720" rIns="91440" bIns="45720" vert="horz" anchor="ctr">
            <a:noAutofit/>
          </a:bodyPr>
          <a:lstStyle/>
          <a:p>
            <a:pPr marL="0" indent="0" latinLnBrk="0">
              <a:buFontTx/>
              <a:buNone/>
            </a:pPr>
            <a:fld id="{B9320F77-B9A0-41C5-862A-B4B631284C64}" type="slidenum">
              <a:rPr lang="ko-KR" altLang="en-US"/>
              <a:t>2</a:t>
            </a:fld>
            <a:endParaRPr lang="ko-KR"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제목 1"/>
          <p:cNvSpPr txBox="1">
            <a:spLocks/>
          </p:cNvSpPr>
          <p:nvPr>
            <p:ph type="title"/>
          </p:nvPr>
        </p:nvSpPr>
        <p:spPr>
          <a:xfrm rot="0">
            <a:off x="335915" y="382905"/>
            <a:ext cx="11519535" cy="1073150"/>
          </a:xfrm>
          <a:prstGeom prst="rect"/>
        </p:spPr>
        <p:txBody>
          <a:bodyPr wrap="square" lIns="91440" tIns="45720" rIns="91440" bIns="45720" numCol="1" vert="horz" anchor="ctr">
            <a:normAutofit fontScale="100000" lnSpcReduction="0"/>
          </a:bodyPr>
          <a:lstStyle/>
          <a:p>
            <a:pPr marL="0" indent="0" rtl="0" latinLnBrk="0">
              <a:buFontTx/>
              <a:buNone/>
            </a:pPr>
            <a:r>
              <a:rPr lang="ko-KR" altLang="en-US" sz="4400">
                <a:latin typeface="맑은 고딕" charset="0"/>
                <a:ea typeface="맑은 고딕" charset="0"/>
                <a:cs typeface="+mj-cs"/>
              </a:rPr>
              <a:t>컨셉 정립</a:t>
            </a:r>
            <a:endParaRPr lang="ko-KR" altLang="en-US" sz="4400">
              <a:latin typeface="맑은 고딕" charset="0"/>
              <a:ea typeface="맑은 고딕" charset="0"/>
              <a:cs typeface="+mj-cs"/>
            </a:endParaRPr>
          </a:p>
        </p:txBody>
      </p:sp>
      <p:sp>
        <p:nvSpPr>
          <p:cNvPr id="4" name="Rect 0"/>
          <p:cNvSpPr txBox="1">
            <a:spLocks/>
          </p:cNvSpPr>
          <p:nvPr>
            <p:ph type="sldNum" idx="12"/>
          </p:nvPr>
        </p:nvSpPr>
        <p:spPr>
          <a:xfrm rot="0">
            <a:off x="8610600" y="6356350"/>
            <a:ext cx="2743835" cy="365760"/>
          </a:xfrm>
          <a:prstGeom prst="rect"/>
        </p:spPr>
        <p:txBody>
          <a:bodyPr wrap="square" lIns="91440" tIns="45720" rIns="91440" bIns="45720" vert="horz" anchor="ctr">
            <a:noAutofit/>
          </a:bodyPr>
          <a:lstStyle/>
          <a:p>
            <a:pPr marL="0" indent="0" latinLnBrk="0">
              <a:buFontTx/>
              <a:buNone/>
            </a:pPr>
            <a:fld id="{B9320F77-B9A0-41C5-862A-B4B631284C64}" type="slidenum">
              <a:rPr lang="ko-KR" altLang="en-US" sz="1200">
                <a:latin typeface="맑은 고딕" charset="0"/>
                <a:ea typeface="맑은 고딕" charset="0"/>
                <a:cs typeface="+mn-cs"/>
              </a:rPr>
              <a:t>3</a:t>
            </a:fld>
            <a:endParaRPr lang="ko-KR" altLang="en-US" sz="1200">
              <a:latin typeface="맑은 고딕" charset="0"/>
              <a:ea typeface="맑은 고딕" charset="0"/>
              <a:cs typeface="+mn-cs"/>
            </a:endParaRPr>
          </a:p>
        </p:txBody>
      </p:sp>
      <p:graphicFrame>
        <p:nvGraphicFramePr>
          <p:cNvPr id="5" name="표 374"/>
          <p:cNvGraphicFramePr>
            <a:graphicFrameLocks noGrp="1"/>
          </p:cNvGraphicFramePr>
          <p:nvPr/>
        </p:nvGraphicFramePr>
        <p:xfrm>
          <a:off x="1177925" y="1573530"/>
          <a:ext cx="7963535" cy="2517140"/>
        </p:xfrm>
        <a:graphic>
          <a:graphicData uri="http://schemas.openxmlformats.org/drawingml/2006/table">
            <a:tbl>
              <a:tblPr firstRow="1" bandRow="1">
                <a:tableStyleId>{5C22544A-7EE6-4342-B048-85BDC9FD1C3A}</a:tableStyleId>
              </a:tblPr>
              <a:tblGrid>
                <a:gridCol w="7963535"/>
              </a:tblGrid>
              <a:tr h="358140">
                <a:tc>
                  <a:txBody>
                    <a:bodyPr/>
                    <a:lstStyle/>
                    <a:p>
                      <a:pPr marL="0" indent="0" latinLnBrk="0" hangingPunct="1" lvl="1">
                        <a:buFontTx/>
                        <a:buNone/>
                      </a:pPr>
                      <a:r>
                        <a:rPr sz="1600" kern="1200" i="0" b="1">
                          <a:solidFill>
                            <a:schemeClr val="tx1"/>
                          </a:solidFill>
                          <a:latin typeface="맑은 고딕" charset="0"/>
                          <a:ea typeface="맑은 고딕" charset="0"/>
                        </a:rPr>
                        <a:t>디자</a:t>
                      </a:r>
                      <a:r>
                        <a:rPr lang="ko-KR" sz="1600" kern="1200" i="0" b="1">
                          <a:solidFill>
                            <a:schemeClr val="tx1"/>
                          </a:solidFill>
                          <a:latin typeface="맑은 고딕" charset="0"/>
                          <a:ea typeface="맑은 고딕" charset="0"/>
                        </a:rPr>
                        <a:t>인 컨셉</a:t>
                      </a:r>
                      <a:endParaRPr lang="ko-KR" altLang="en-US" sz="1600" kern="1200" i="0" b="1">
                        <a:solidFill>
                          <a:schemeClr val="tx1"/>
                        </a:solidFill>
                        <a:latin typeface="맑은 고딕" charset="0"/>
                        <a:ea typeface="맑은 고딕" charset="0"/>
                      </a:endParaRPr>
                    </a:p>
                  </a:txBody>
                  <a:tcPr marL="90170" marR="90170" marT="46990" marB="46990" anchor="t"/>
                </a:tc>
              </a:tr>
              <a:tr h="1079500">
                <a:tc>
                  <a:txBody>
                    <a:bodyPr/>
                    <a:lstStyle/>
                    <a:p>
                      <a:pPr marL="0" indent="0" latinLnBrk="0" hangingPunct="1" lvl="1">
                        <a:buFontTx/>
                        <a:buNone/>
                      </a:pPr>
                      <a:r>
                        <a:rPr lang="ko-KR" altLang="en-US" sz="1600" kern="1200" i="0" b="0">
                          <a:solidFill>
                            <a:schemeClr val="tx1"/>
                          </a:solidFill>
                          <a:latin typeface="맑은 고딕" charset="0"/>
                          <a:ea typeface="맑은 고딕" charset="0"/>
                        </a:rPr>
                        <a:t>등장 캐릭터는 대부분 동양인 계열 캐릭터이다.</a:t>
                      </a:r>
                      <a:endParaRPr lang="ko-KR" altLang="en-US" sz="1600" kern="1200" i="0" b="0">
                        <a:solidFill>
                          <a:schemeClr val="tx1"/>
                        </a:solidFill>
                        <a:latin typeface="맑은 고딕" charset="0"/>
                        <a:ea typeface="맑은 고딕" charset="0"/>
                      </a:endParaRPr>
                    </a:p>
                    <a:p>
                      <a:pPr marL="0" indent="0" latinLnBrk="0" hangingPunct="1" lvl="1">
                        <a:buFontTx/>
                        <a:buNone/>
                      </a:pPr>
                      <a:r>
                        <a:rPr lang="ko-KR" altLang="en-US" sz="1600" kern="1200" i="0" b="0">
                          <a:solidFill>
                            <a:schemeClr val="tx1"/>
                          </a:solidFill>
                          <a:latin typeface="맑은 고딕" charset="0"/>
                          <a:ea typeface="맑은 고딕" charset="0"/>
                        </a:rPr>
                        <a:t>옷의 디자인은 한국과 중국의 동양풍 스타일을 섞어서 사용한다.</a:t>
                      </a:r>
                      <a:endParaRPr lang="ko-KR" altLang="en-US" sz="1600" kern="1200" i="0" b="0">
                        <a:solidFill>
                          <a:schemeClr val="tx1"/>
                        </a:solidFill>
                        <a:latin typeface="맑은 고딕" charset="0"/>
                        <a:ea typeface="맑은 고딕" charset="0"/>
                      </a:endParaRPr>
                    </a:p>
                    <a:p>
                      <a:pPr marL="0" indent="0" latinLnBrk="0" hangingPunct="1" lvl="1">
                        <a:buFontTx/>
                        <a:buNone/>
                      </a:pPr>
                      <a:r>
                        <a:rPr lang="ko-KR" altLang="en-US" sz="1600" kern="1200" i="0" b="0">
                          <a:solidFill>
                            <a:schemeClr val="tx1"/>
                          </a:solidFill>
                          <a:latin typeface="맑은 고딕" charset="0"/>
                          <a:ea typeface="맑은 고딕" charset="0"/>
                        </a:rPr>
                        <a:t>대부분의 캐릭터는 한국 계열 옷을 입는다.</a:t>
                      </a:r>
                      <a:endParaRPr lang="ko-KR" altLang="en-US" sz="1600" kern="1200" i="0" b="0">
                        <a:solidFill>
                          <a:schemeClr val="tx1"/>
                        </a:solidFill>
                        <a:latin typeface="맑은 고딕" charset="0"/>
                        <a:ea typeface="맑은 고딕" charset="0"/>
                      </a:endParaRPr>
                    </a:p>
                    <a:p>
                      <a:pPr marL="0" indent="0" latinLnBrk="0" hangingPunct="1" lvl="1">
                        <a:buFontTx/>
                        <a:buNone/>
                      </a:pPr>
                      <a:r>
                        <a:rPr lang="ko-KR" altLang="en-US" sz="1600" kern="1200" i="0" b="0">
                          <a:solidFill>
                            <a:schemeClr val="tx1"/>
                          </a:solidFill>
                          <a:latin typeface="맑은 고딕" charset="0"/>
                          <a:ea typeface="맑은 고딕" charset="0"/>
                        </a:rPr>
                        <a:t>무림 계열 캐릭터는 한국 계열의 옷을 중심으로 중국 계열 옷을 입는다.</a:t>
                      </a:r>
                      <a:endParaRPr lang="ko-KR" altLang="en-US" sz="1600" kern="1200" i="0" b="0">
                        <a:solidFill>
                          <a:schemeClr val="tx1"/>
                        </a:solidFill>
                        <a:latin typeface="맑은 고딕" charset="0"/>
                        <a:ea typeface="맑은 고딕" charset="0"/>
                      </a:endParaRPr>
                    </a:p>
                  </a:txBody>
                  <a:tcPr marL="90170" marR="90170" marT="46990" marB="46990" anchor="t"/>
                </a:tc>
              </a:tr>
              <a:tr h="1079500">
                <a:tc>
                  <a:txBody>
                    <a:bodyPr/>
                    <a:lstStyle/>
                    <a:p>
                      <a:pPr marL="0" indent="0" latinLnBrk="0" hangingPunct="1" lvl="1">
                        <a:buFontTx/>
                        <a:buNone/>
                      </a:pPr>
                      <a:r>
                        <a:rPr lang="ko-KR" altLang="en-US" sz="1600" kern="1200" i="0" b="0">
                          <a:solidFill>
                            <a:schemeClr val="tx1"/>
                          </a:solidFill>
                          <a:latin typeface="맑은 고딕" charset="0"/>
                          <a:ea typeface="맑은 고딕" charset="0"/>
                        </a:rPr>
                        <a:t>본래 무림은 대륙 중심 제국(중국풍)에서 활동 했으나 어떠한 사건을 계기로 본래 중심 인원들이 대부분 죽고 잔존 세력들이 동쪽 작은 나라(한국풍)로 도망쳐 왔다. 그렇기에 대부분의 사람들은 동쪽 나라의 옷을 입고 무림 소속 캐릭터들은 동쪽 나라의 옷 위에 제국의 갑옷을 입는다.</a:t>
                      </a:r>
                      <a:endParaRPr lang="ko-KR" altLang="en-US" sz="1600" kern="1200" i="0" b="0">
                        <a:solidFill>
                          <a:schemeClr val="tx1"/>
                        </a:solidFill>
                        <a:latin typeface="맑은 고딕" charset="0"/>
                        <a:ea typeface="맑은 고딕" charset="0"/>
                      </a:endParaRPr>
                    </a:p>
                  </a:txBody>
                  <a:tcPr marL="90170" marR="90170" marT="46990" marB="46990" anchor="t"/>
                </a:tc>
              </a:tr>
            </a:tbl>
          </a:graphicData>
        </a:graphic>
      </p:graphicFrame>
      <p:pic>
        <p:nvPicPr>
          <p:cNvPr id="6" name="그림 2" descr="C:/Users/yhgki/AppData/Roaming/PolarisOffice/ETemp/18268_6599416/fImage1006164741.jpeg"/>
          <p:cNvPicPr>
            <a:picLocks noChangeAspect="1"/>
          </p:cNvPicPr>
          <p:nvPr/>
        </p:nvPicPr>
        <p:blipFill rotWithShape="1">
          <a:blip r:embed="rId1" cstate="print">
            <a:extLst>
              <a:ext uri="{28A0092B-C50C-407E-A947-70E740481C1C}">
                <a14:useLocalDpi xmlns:a14="http://schemas.microsoft.com/office/drawing/2010/main" val="0"/>
              </a:ext>
            </a:extLst>
          </a:blip>
          <a:srcRect r="70372"/>
          <a:stretch>
            <a:fillRect/>
          </a:stretch>
        </p:blipFill>
        <p:spPr>
          <a:xfrm rot="0">
            <a:off x="9194165" y="1556385"/>
            <a:ext cx="2214245" cy="4756785"/>
          </a:xfrm>
          <a:prstGeom prst="rect"/>
          <a:noFill/>
        </p:spPr>
      </p:pic>
      <p:pic>
        <p:nvPicPr>
          <p:cNvPr id="7" name="그림 3" descr="C:/Users/yhgki/AppData/Roaming/PolarisOffice/ETemp/18268_6599416/fImage457492488467.jpeg"/>
          <p:cNvPicPr>
            <a:picLocks noChangeAspect="1"/>
          </p:cNvPicPr>
          <p:nvPr/>
        </p:nvPicPr>
        <p:blipFill rotWithShape="1">
          <a:blip r:embed="rId2" cstate="print">
            <a:extLst>
              <a:ext uri="{28A0092B-C50C-407E-A947-70E740481C1C}">
                <a14:useLocalDpi xmlns:a14="http://schemas.microsoft.com/office/drawing/2010/main" val="0"/>
              </a:ext>
            </a:extLst>
          </a:blip>
          <a:stretch>
            <a:fillRect/>
          </a:stretch>
        </p:blipFill>
        <p:spPr>
          <a:xfrm rot="0">
            <a:off x="4657090" y="4150995"/>
            <a:ext cx="2219960" cy="2153920"/>
          </a:xfrm>
          <a:prstGeom prst="rect"/>
          <a:noFill/>
        </p:spPr>
      </p:pic>
      <p:pic>
        <p:nvPicPr>
          <p:cNvPr id="8" name="그림 4" descr="C:/Users/yhgki/AppData/Roaming/PolarisOffice/ETemp/18268_6599416/fImage1560267496334.jpeg"/>
          <p:cNvPicPr>
            <a:picLocks noChangeAspect="1"/>
          </p:cNvPicPr>
          <p:nvPr/>
        </p:nvPicPr>
        <p:blipFill rotWithShape="1">
          <a:blip r:embed="rId3" cstate="print">
            <a:extLst>
              <a:ext uri="{28A0092B-C50C-407E-A947-70E740481C1C}">
                <a14:useLocalDpi xmlns:a14="http://schemas.microsoft.com/office/drawing/2010/main" val="0"/>
              </a:ext>
            </a:extLst>
          </a:blip>
          <a:srcRect l="9348" r="16055"/>
          <a:stretch>
            <a:fillRect/>
          </a:stretch>
        </p:blipFill>
        <p:spPr>
          <a:xfrm rot="0">
            <a:off x="1175385" y="4124960"/>
            <a:ext cx="3236595" cy="2161540"/>
          </a:xfrm>
          <a:prstGeom prst="rect"/>
          <a:noFill/>
        </p:spPr>
      </p:pic>
      <p:pic>
        <p:nvPicPr>
          <p:cNvPr id="9" name="그림 5" descr="C:/Users/yhgki/AppData/Roaming/PolarisOffice/ETemp/18268_6599416/fImage274532506500.jpeg"/>
          <p:cNvPicPr>
            <a:picLocks noChangeAspect="1"/>
          </p:cNvPicPr>
          <p:nvPr/>
        </p:nvPicPr>
        <p:blipFill rotWithShape="1">
          <a:blip r:embed="rId4" cstate="print">
            <a:extLst>
              <a:ext uri="{28A0092B-C50C-407E-A947-70E740481C1C}">
                <a14:useLocalDpi xmlns:a14="http://schemas.microsoft.com/office/drawing/2010/main" val="0"/>
              </a:ext>
            </a:extLst>
          </a:blip>
          <a:srcRect l="15395" r="31046"/>
          <a:stretch>
            <a:fillRect/>
          </a:stretch>
        </p:blipFill>
        <p:spPr>
          <a:xfrm rot="0">
            <a:off x="7049135" y="4150995"/>
            <a:ext cx="2067560" cy="2162175"/>
          </a:xfrm>
          <a:prstGeom prst="rect"/>
          <a:noFill/>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txBox="1">
            <a:spLocks/>
          </p:cNvSpPr>
          <p:nvPr>
            <p:ph type="title"/>
          </p:nvPr>
        </p:nvSpPr>
        <p:spPr>
          <a:xfrm rot="0">
            <a:off x="335915" y="382905"/>
            <a:ext cx="11520170" cy="1073785"/>
          </a:xfrm>
          <a:prstGeom prst="rect"/>
        </p:spPr>
        <p:txBody>
          <a:bodyPr wrap="square" lIns="91440" tIns="45720" rIns="91440" bIns="45720" numCol="1" vert="horz" anchor="ctr">
            <a:normAutofit fontScale="100000" lnSpcReduction="0"/>
          </a:bodyPr>
          <a:lstStyle/>
          <a:p>
            <a:pPr marL="0" indent="0" rtl="0" latinLnBrk="0">
              <a:buFontTx/>
              <a:buNone/>
            </a:pPr>
            <a:r>
              <a:rPr lang="ko-KR" altLang="en-US" sz="4400">
                <a:latin typeface="맑은 고딕" charset="0"/>
                <a:ea typeface="맑은 고딕" charset="0"/>
                <a:cs typeface="+mj-cs"/>
              </a:rPr>
              <a:t>정책</a:t>
            </a:r>
            <a:r>
              <a:rPr lang="ko-KR" altLang="en-US" sz="4400">
                <a:latin typeface="맑은 고딕" charset="0"/>
                <a:ea typeface="맑은 고딕" charset="0"/>
                <a:cs typeface="+mj-cs"/>
              </a:rPr>
              <a:t> 정립</a:t>
            </a:r>
            <a:endParaRPr lang="ko-KR" altLang="en-US" sz="4400">
              <a:latin typeface="맑은 고딕" charset="0"/>
              <a:ea typeface="맑은 고딕" charset="0"/>
              <a:cs typeface="+mj-cs"/>
            </a:endParaRPr>
          </a:p>
        </p:txBody>
      </p:sp>
      <p:sp>
        <p:nvSpPr>
          <p:cNvPr id="4" name="Rect 0"/>
          <p:cNvSpPr txBox="1">
            <a:spLocks/>
          </p:cNvSpPr>
          <p:nvPr>
            <p:ph type="sldNum" idx="12"/>
          </p:nvPr>
        </p:nvSpPr>
        <p:spPr>
          <a:xfrm rot="0">
            <a:off x="8610600" y="6356350"/>
            <a:ext cx="2744470" cy="366395"/>
          </a:xfrm>
          <a:prstGeom prst="rect"/>
        </p:spPr>
        <p:txBody>
          <a:bodyPr wrap="square" lIns="91440" tIns="45720" rIns="91440" bIns="45720" numCol="1" vert="horz" anchor="ctr">
            <a:noAutofit/>
          </a:bodyPr>
          <a:lstStyle/>
          <a:p>
            <a:pPr marL="0" indent="0" latinLnBrk="0">
              <a:buFontTx/>
              <a:buNone/>
            </a:pPr>
            <a:fld id="{B9320F77-B9A0-41C5-862A-B4B631284C64}" type="slidenum">
              <a:rPr lang="ko-KR" altLang="en-US" sz="1200">
                <a:latin typeface="맑은 고딕" charset="0"/>
                <a:ea typeface="맑은 고딕" charset="0"/>
                <a:cs typeface="+mn-cs"/>
              </a:rPr>
              <a:t>4</a:t>
            </a:fld>
            <a:endParaRPr lang="ko-KR" altLang="en-US" sz="1200">
              <a:latin typeface="맑은 고딕" charset="0"/>
              <a:ea typeface="맑은 고딕" charset="0"/>
              <a:cs typeface="+mn-cs"/>
            </a:endParaRPr>
          </a:p>
        </p:txBody>
      </p:sp>
      <p:graphicFrame>
        <p:nvGraphicFramePr>
          <p:cNvPr id="5" name="Table 3"/>
          <p:cNvGraphicFramePr>
            <a:graphicFrameLocks noGrp="1"/>
          </p:cNvGraphicFramePr>
          <p:nvPr/>
        </p:nvGraphicFramePr>
        <p:xfrm>
          <a:off x="335915" y="1454150"/>
          <a:ext cx="4771390" cy="2595880"/>
        </p:xfrm>
        <a:graphic>
          <a:graphicData uri="http://schemas.openxmlformats.org/drawingml/2006/table">
            <a:tbl>
              <a:tblPr firstRow="1" bandRow="1">
                <a:tableStyleId>{5C22544A-7EE6-4342-B048-85BDC9FD1C3A}</a:tableStyleId>
              </a:tblPr>
              <a:tblGrid>
                <a:gridCol w="1055370"/>
                <a:gridCol w="3716020"/>
              </a:tblGrid>
              <a:tr h="370840">
                <a:tc gridSpan="2">
                  <a:txBody>
                    <a:bodyPr/>
                    <a:lstStyle/>
                    <a:p>
                      <a:pPr marL="0" indent="0" latinLnBrk="0" hangingPunct="1" lvl="1">
                        <a:buFontTx/>
                        <a:buNone/>
                      </a:pPr>
                      <a:r>
                        <a:rPr lang="ko-KR" sz="1800" kern="1200" i="0" b="1">
                          <a:solidFill>
                            <a:schemeClr val="tx1"/>
                          </a:solidFill>
                          <a:latin typeface="맑은 고딕" charset="0"/>
                          <a:ea typeface="맑은 고딕" charset="0"/>
                        </a:rPr>
                        <a:t>규칙</a:t>
                      </a:r>
                      <a:endParaRPr lang="ko-KR" altLang="en-US" sz="1800" kern="1200" i="0" b="1">
                        <a:solidFill>
                          <a:schemeClr val="tx1"/>
                        </a:solidFill>
                        <a:latin typeface="맑은 고딕" charset="0"/>
                        <a:ea typeface="맑은 고딕" charset="0"/>
                      </a:endParaRPr>
                    </a:p>
                  </a:txBody>
                  <a:tcPr marL="90170" marR="90170" marT="46990" marB="46990" anchor="t"/>
                </a:tc>
                <a:tc hMerge="1">
                  <a:txBody>
                    <a:bodyPr/>
                    <a:lstStyle/>
                    <a:p>
                      <a:pPr/>
                      <a:endParaRPr lang="ko-KR" altLang="en-US" kern="1200"/>
                    </a:p>
                  </a:txBody>
                </a:tc>
              </a:tr>
              <a:tr h="370840">
                <a:tc>
                  <a:txBody>
                    <a:bodyPr/>
                    <a:lstStyle/>
                    <a:p>
                      <a:pPr marL="0" indent="0" latinLnBrk="0" hangingPunct="1" lvl="1">
                        <a:buFontTx/>
                        <a:buNone/>
                      </a:pPr>
                      <a:r>
                        <a:rPr lang="ko-KR" altLang="en-US" sz="1800" kern="1200" i="0" b="0">
                          <a:solidFill>
                            <a:schemeClr val="tx1"/>
                          </a:solidFill>
                          <a:latin typeface="맑은 고딕" charset="0"/>
                          <a:ea typeface="맑은 고딕" charset="0"/>
                        </a:rPr>
                        <a:t>차원</a:t>
                      </a:r>
                      <a:endParaRPr lang="ko-KR" altLang="en-US" sz="1800" kern="1200" i="0" b="0">
                        <a:solidFill>
                          <a:schemeClr val="tx1"/>
                        </a:solidFill>
                        <a:latin typeface="맑은 고딕" charset="0"/>
                        <a:ea typeface="맑은 고딕" charset="0"/>
                      </a:endParaRPr>
                    </a:p>
                  </a:txBody>
                  <a:tcPr marL="90170" marR="90170" marT="46990" marB="46990" anchor="t"/>
                </a:tc>
                <a:tc>
                  <a:txBody>
                    <a:bodyPr/>
                    <a:lstStyle/>
                    <a:p>
                      <a:pPr marL="0" indent="0" latinLnBrk="0" hangingPunct="1" lvl="1">
                        <a:buFontTx/>
                        <a:buNone/>
                      </a:pPr>
                      <a:r>
                        <a:rPr lang="ko-KR" altLang="en-US" sz="1800" kern="1200" i="0" b="0">
                          <a:solidFill>
                            <a:schemeClr val="tx1"/>
                          </a:solidFill>
                          <a:latin typeface="맑은 고딕" charset="0"/>
                          <a:ea typeface="맑은 고딕" charset="0"/>
                        </a:rPr>
                        <a:t>3D</a:t>
                      </a:r>
                      <a:endParaRPr lang="ko-KR" altLang="en-US" sz="1800" kern="1200" i="0" b="0">
                        <a:solidFill>
                          <a:schemeClr val="tx1"/>
                        </a:solidFill>
                        <a:latin typeface="맑은 고딕" charset="0"/>
                        <a:ea typeface="맑은 고딕" charset="0"/>
                      </a:endParaRPr>
                    </a:p>
                  </a:txBody>
                  <a:tcPr marL="90170" marR="90170" marT="46990" marB="46990" anchor="t"/>
                </a:tc>
              </a:tr>
              <a:tr h="370840">
                <a:tc>
                  <a:txBody>
                    <a:bodyPr/>
                    <a:lstStyle/>
                    <a:p>
                      <a:pPr marL="0" indent="0" latinLnBrk="0" hangingPunct="1" lvl="1">
                        <a:buFontTx/>
                        <a:buNone/>
                      </a:pPr>
                      <a:r>
                        <a:rPr lang="ko-KR" altLang="en-US" sz="1800" kern="1200" i="0" b="0">
                          <a:solidFill>
                            <a:schemeClr val="tx1"/>
                          </a:solidFill>
                          <a:latin typeface="맑은 고딕" charset="0"/>
                          <a:ea typeface="맑은 고딕" charset="0"/>
                        </a:rPr>
                        <a:t>그래픽</a:t>
                      </a:r>
                      <a:endParaRPr lang="ko-KR" altLang="en-US" sz="1800" kern="1200" i="0" b="0">
                        <a:solidFill>
                          <a:schemeClr val="tx1"/>
                        </a:solidFill>
                        <a:latin typeface="맑은 고딕" charset="0"/>
                        <a:ea typeface="맑은 고딕" charset="0"/>
                      </a:endParaRPr>
                    </a:p>
                  </a:txBody>
                  <a:tcPr marL="90170" marR="90170" marT="46990" marB="46990" anchor="t"/>
                </a:tc>
                <a:tc>
                  <a:txBody>
                    <a:bodyPr/>
                    <a:lstStyle/>
                    <a:p>
                      <a:pPr marL="0" indent="0" latinLnBrk="0" hangingPunct="1" lvl="1">
                        <a:buFontTx/>
                        <a:buNone/>
                      </a:pPr>
                      <a:r>
                        <a:rPr lang="ko-KR" altLang="en-US" sz="1800" kern="1200" i="0" b="0">
                          <a:solidFill>
                            <a:schemeClr val="tx1"/>
                          </a:solidFill>
                          <a:latin typeface="맑은 고딕" charset="0"/>
                          <a:ea typeface="맑은 고딕" charset="0"/>
                        </a:rPr>
                        <a:t>실사에 가까운 그래픽</a:t>
                      </a:r>
                      <a:endParaRPr lang="ko-KR" altLang="en-US" sz="1800" kern="1200" i="0" b="0">
                        <a:solidFill>
                          <a:schemeClr val="tx1"/>
                        </a:solidFill>
                        <a:latin typeface="맑은 고딕" charset="0"/>
                        <a:ea typeface="맑은 고딕" charset="0"/>
                      </a:endParaRPr>
                    </a:p>
                  </a:txBody>
                  <a:tcPr marL="90170" marR="90170" marT="46990" marB="46990" anchor="t"/>
                </a:tc>
              </a:tr>
              <a:tr h="370840">
                <a:tc>
                  <a:txBody>
                    <a:bodyPr/>
                    <a:lstStyle/>
                    <a:p>
                      <a:pPr marL="0" indent="0" latinLnBrk="0" hangingPunct="1" lvl="1">
                        <a:buFontTx/>
                        <a:buNone/>
                      </a:pPr>
                      <a:r>
                        <a:rPr lang="ko-KR" altLang="en-US" sz="1800" kern="1200" i="0" b="0">
                          <a:solidFill>
                            <a:schemeClr val="tx1"/>
                          </a:solidFill>
                          <a:latin typeface="맑은 고딕" charset="0"/>
                          <a:ea typeface="맑은 고딕" charset="0"/>
                        </a:rPr>
                        <a:t>그림체</a:t>
                      </a:r>
                      <a:endParaRPr lang="ko-KR" altLang="en-US" sz="1800" kern="1200" i="0" b="0">
                        <a:solidFill>
                          <a:schemeClr val="tx1"/>
                        </a:solidFill>
                        <a:latin typeface="맑은 고딕" charset="0"/>
                        <a:ea typeface="맑은 고딕" charset="0"/>
                      </a:endParaRPr>
                    </a:p>
                  </a:txBody>
                  <a:tcPr marL="90170" marR="90170" marT="46990" marB="46990" anchor="t"/>
                </a:tc>
                <a:tc>
                  <a:txBody>
                    <a:bodyPr/>
                    <a:lstStyle/>
                    <a:p>
                      <a:pPr marL="0" indent="0" latinLnBrk="0" hangingPunct="1" lvl="1">
                        <a:buFontTx/>
                        <a:buNone/>
                      </a:pPr>
                      <a:r>
                        <a:rPr lang="ko-KR" altLang="en-US" sz="1800" kern="1200" i="0" b="0">
                          <a:solidFill>
                            <a:schemeClr val="tx1"/>
                          </a:solidFill>
                          <a:latin typeface="맑은 고딕" charset="0"/>
                          <a:ea typeface="맑은 고딕" charset="0"/>
                        </a:rPr>
                        <a:t>실사</a:t>
                      </a:r>
                      <a:endParaRPr lang="ko-KR" altLang="en-US" sz="1800" kern="1200" i="0" b="0">
                        <a:solidFill>
                          <a:schemeClr val="tx1"/>
                        </a:solidFill>
                        <a:latin typeface="맑은 고딕" charset="0"/>
                        <a:ea typeface="맑은 고딕" charset="0"/>
                      </a:endParaRPr>
                    </a:p>
                  </a:txBody>
                  <a:tcPr marL="90170" marR="90170" marT="46990" marB="46990" anchor="t"/>
                </a:tc>
              </a:tr>
              <a:tr h="370840">
                <a:tc>
                  <a:txBody>
                    <a:bodyPr/>
                    <a:lstStyle/>
                    <a:p>
                      <a:pPr marL="0" indent="0" latinLnBrk="0" hangingPunct="1" lvl="1">
                        <a:buFontTx/>
                        <a:buNone/>
                      </a:pPr>
                      <a:r>
                        <a:rPr lang="ko-KR" altLang="en-US" sz="1800" kern="1200" i="0" b="0">
                          <a:solidFill>
                            <a:schemeClr val="tx1"/>
                          </a:solidFill>
                          <a:latin typeface="맑은 고딕" charset="0"/>
                          <a:ea typeface="맑은 고딕" charset="0"/>
                        </a:rPr>
                        <a:t>폴리곤</a:t>
                      </a:r>
                      <a:endParaRPr lang="ko-KR" altLang="en-US" sz="1800" kern="1200" i="0" b="0">
                        <a:solidFill>
                          <a:schemeClr val="tx1"/>
                        </a:solidFill>
                        <a:latin typeface="맑은 고딕" charset="0"/>
                        <a:ea typeface="맑은 고딕" charset="0"/>
                      </a:endParaRPr>
                    </a:p>
                  </a:txBody>
                  <a:tcPr marL="90170" marR="90170" marT="46990" marB="46990" anchor="t"/>
                </a:tc>
                <a:tc>
                  <a:txBody>
                    <a:bodyPr/>
                    <a:lstStyle/>
                    <a:p>
                      <a:pPr marL="0" indent="0" latinLnBrk="0" hangingPunct="1" lvl="1">
                        <a:buFontTx/>
                        <a:buNone/>
                      </a:pPr>
                      <a:r>
                        <a:rPr lang="ko-KR" altLang="en-US" sz="1800" kern="1200" i="0" b="0">
                          <a:solidFill>
                            <a:schemeClr val="tx1"/>
                          </a:solidFill>
                          <a:latin typeface="맑은 고딕" charset="0"/>
                          <a:ea typeface="맑은 고딕" charset="0"/>
                        </a:rPr>
                        <a:t>하이 폴리곤(약 18000 폴리곤)</a:t>
                      </a:r>
                      <a:endParaRPr lang="ko-KR" altLang="en-US" sz="1800" kern="1200" i="0" b="0">
                        <a:solidFill>
                          <a:schemeClr val="tx1"/>
                        </a:solidFill>
                        <a:latin typeface="맑은 고딕" charset="0"/>
                        <a:ea typeface="맑은 고딕" charset="0"/>
                      </a:endParaRPr>
                    </a:p>
                  </a:txBody>
                  <a:tcPr marL="90170" marR="90170" marT="46990" marB="46990" anchor="t"/>
                </a:tc>
              </a:tr>
              <a:tr h="370840">
                <a:tc>
                  <a:txBody>
                    <a:bodyPr/>
                    <a:lstStyle/>
                    <a:p>
                      <a:pPr marL="0" indent="0" latinLnBrk="0" hangingPunct="1" lvl="1">
                        <a:buFontTx/>
                        <a:buNone/>
                      </a:pPr>
                      <a:r>
                        <a:rPr lang="ko-KR" altLang="en-US" sz="1800" kern="1200" i="0" b="0">
                          <a:solidFill>
                            <a:schemeClr val="tx1"/>
                          </a:solidFill>
                          <a:latin typeface="맑은 고딕" charset="0"/>
                          <a:ea typeface="맑은 고딕" charset="0"/>
                        </a:rPr>
                        <a:t>타입</a:t>
                      </a:r>
                      <a:endParaRPr lang="ko-KR" altLang="en-US" sz="1800" kern="1200" i="0" b="0">
                        <a:solidFill>
                          <a:schemeClr val="tx1"/>
                        </a:solidFill>
                        <a:latin typeface="맑은 고딕" charset="0"/>
                        <a:ea typeface="맑은 고딕" charset="0"/>
                      </a:endParaRPr>
                    </a:p>
                  </a:txBody>
                  <a:tcPr marL="90170" marR="90170" marT="46990" marB="46990" anchor="t"/>
                </a:tc>
                <a:tc>
                  <a:txBody>
                    <a:bodyPr/>
                    <a:lstStyle/>
                    <a:p>
                      <a:pPr marL="0" indent="0" latinLnBrk="0" hangingPunct="1" lvl="1">
                        <a:buFontTx/>
                        <a:buNone/>
                      </a:pPr>
                      <a:r>
                        <a:rPr lang="ko-KR" altLang="en-US" sz="1800" kern="1200" i="0" b="0">
                          <a:solidFill>
                            <a:schemeClr val="tx1"/>
                          </a:solidFill>
                          <a:latin typeface="맑은 고딕" charset="0"/>
                          <a:ea typeface="맑은 고딕" charset="0"/>
                        </a:rPr>
                        <a:t>파츠형</a:t>
                      </a:r>
                      <a:endParaRPr lang="ko-KR" altLang="en-US" sz="1800" kern="1200" i="0" b="0">
                        <a:solidFill>
                          <a:schemeClr val="tx1"/>
                        </a:solidFill>
                        <a:latin typeface="맑은 고딕" charset="0"/>
                        <a:ea typeface="맑은 고딕" charset="0"/>
                      </a:endParaRPr>
                    </a:p>
                  </a:txBody>
                  <a:tcPr marL="90170" marR="90170" marT="46990" marB="46990" anchor="t"/>
                </a:tc>
              </a:tr>
              <a:tr h="370840">
                <a:tc>
                  <a:txBody>
                    <a:bodyPr/>
                    <a:lstStyle/>
                    <a:p>
                      <a:pPr marL="0" indent="0" latinLnBrk="0" hangingPunct="1" lvl="1">
                        <a:buFontTx/>
                        <a:buNone/>
                      </a:pPr>
                      <a:r>
                        <a:rPr lang="ko-KR" altLang="en-US" sz="1800" kern="1200" i="0" b="0">
                          <a:solidFill>
                            <a:schemeClr val="tx1"/>
                          </a:solidFill>
                          <a:latin typeface="맑은 고딕" charset="0"/>
                          <a:ea typeface="맑은 고딕" charset="0"/>
                        </a:rPr>
                        <a:t>등신</a:t>
                      </a:r>
                      <a:endParaRPr lang="ko-KR" altLang="en-US" sz="1800" kern="1200" i="0" b="0">
                        <a:solidFill>
                          <a:schemeClr val="tx1"/>
                        </a:solidFill>
                        <a:latin typeface="맑은 고딕" charset="0"/>
                        <a:ea typeface="맑은 고딕" charset="0"/>
                      </a:endParaRPr>
                    </a:p>
                  </a:txBody>
                  <a:tcPr marL="90170" marR="90170" marT="46990" marB="46990" anchor="t"/>
                </a:tc>
                <a:tc>
                  <a:txBody>
                    <a:bodyPr/>
                    <a:lstStyle/>
                    <a:p>
                      <a:pPr marL="0" indent="0" latinLnBrk="0" hangingPunct="1" lvl="1">
                        <a:buFontTx/>
                        <a:buNone/>
                      </a:pPr>
                      <a:r>
                        <a:rPr lang="ko-KR" altLang="en-US" sz="1800" kern="1200" i="0" b="0">
                          <a:solidFill>
                            <a:schemeClr val="tx1"/>
                          </a:solidFill>
                          <a:latin typeface="맑은 고딕" charset="0"/>
                          <a:ea typeface="맑은 고딕" charset="0"/>
                        </a:rPr>
                        <a:t>성인7등신,청소년6등신,유아5등신</a:t>
                      </a:r>
                      <a:endParaRPr lang="ko-KR" altLang="en-US" sz="1800" kern="1200" i="0" b="0">
                        <a:solidFill>
                          <a:schemeClr val="tx1"/>
                        </a:solidFill>
                        <a:latin typeface="맑은 고딕" charset="0"/>
                        <a:ea typeface="맑은 고딕" charset="0"/>
                      </a:endParaRPr>
                    </a:p>
                  </a:txBody>
                  <a:tcPr marL="90170" marR="90170" marT="46990" marB="46990" anchor="t"/>
                </a:tc>
              </a:tr>
            </a:tbl>
          </a:graphicData>
        </a:graphic>
      </p:graphicFrame>
      <p:grpSp>
        <p:nvGrpSpPr>
          <p:cNvPr id="11" name="그룹 174"/>
          <p:cNvGrpSpPr/>
          <p:nvPr/>
        </p:nvGrpSpPr>
        <p:grpSpPr>
          <a:xfrm rot="0">
            <a:off x="1475740" y="4113530"/>
            <a:ext cx="3383280" cy="2240915"/>
            <a:chOff x="1475740" y="4113530"/>
            <a:chExt cx="3383280" cy="2240915"/>
          </a:xfrm>
        </p:grpSpPr>
        <p:sp>
          <p:nvSpPr>
            <p:cNvPr id="10" name="도형 18"/>
            <p:cNvSpPr>
              <a:spLocks/>
            </p:cNvSpPr>
            <p:nvPr/>
          </p:nvSpPr>
          <p:spPr>
            <a:xfrm rot="0">
              <a:off x="1477645" y="4113530"/>
              <a:ext cx="3381375" cy="2236470"/>
            </a:xfrm>
            <a:prstGeom prst="rect"/>
            <a:solidFill>
              <a:srgbClr val="1E2123"/>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hangingPunct="1"/>
              <a:endParaRPr lang="ko-KR" altLang="en-US" sz="1800">
                <a:latin typeface="맑은 고딕" charset="0"/>
                <a:ea typeface="맑은 고딕" charset="0"/>
              </a:endParaRPr>
            </a:p>
          </p:txBody>
        </p:sp>
        <p:pic>
          <p:nvPicPr>
            <p:cNvPr id="8" name="그림 8" descr="C:/Users/yhgki/AppData/Roaming/PolarisOffice/ETemp/18268_6599416/fImage10838741179169.png"/>
            <p:cNvPicPr>
              <a:picLocks noChangeAspect="1"/>
            </p:cNvPicPr>
            <p:nvPr/>
          </p:nvPicPr>
          <p:blipFill rotWithShape="1">
            <a:blip r:embed="rId2" cstate="print">
              <a:extLst>
                <a:ext uri="{28A0092B-C50C-407E-A947-70E740481C1C}">
                  <a14:useLocalDpi xmlns:a14="http://schemas.microsoft.com/office/drawing/2010/main" val="0"/>
                </a:ext>
              </a:extLst>
            </a:blip>
            <a:srcRect l="40297" t="7113" r="37396" b="12146"/>
            <a:stretch>
              <a:fillRect/>
            </a:stretch>
          </p:blipFill>
          <p:spPr>
            <a:xfrm rot="0">
              <a:off x="4053205" y="4771390"/>
              <a:ext cx="800100" cy="1582420"/>
            </a:xfrm>
            <a:prstGeom prst="rect"/>
            <a:noFill/>
          </p:spPr>
        </p:pic>
        <p:pic>
          <p:nvPicPr>
            <p:cNvPr id="6" name="그림 6" descr="C:/Users/yhgki/AppData/Roaming/PolarisOffice/ETemp/18268_6599416/fImage12435911155724.png"/>
            <p:cNvPicPr>
              <a:picLocks noChangeAspect="1"/>
            </p:cNvPicPr>
            <p:nvPr/>
          </p:nvPicPr>
          <p:blipFill rotWithShape="1">
            <a:blip r:embed="rId3" cstate="print">
              <a:extLst>
                <a:ext uri="{28A0092B-C50C-407E-A947-70E740481C1C}">
                  <a14:useLocalDpi xmlns:a14="http://schemas.microsoft.com/office/drawing/2010/main" val="0"/>
                </a:ext>
              </a:extLst>
            </a:blip>
            <a:srcRect l="38829" t="4825" r="42476" b="9608"/>
            <a:stretch>
              <a:fillRect/>
            </a:stretch>
          </p:blipFill>
          <p:spPr>
            <a:xfrm rot="0">
              <a:off x="3288665" y="4449445"/>
              <a:ext cx="762000" cy="1903730"/>
            </a:xfrm>
            <a:prstGeom prst="rect"/>
            <a:noFill/>
          </p:spPr>
        </p:pic>
        <p:pic>
          <p:nvPicPr>
            <p:cNvPr id="7" name="그림 7" descr="C:/Users/yhgki/AppData/Roaming/PolarisOffice/ETemp/18268_6599416/fImage13179031161478.png"/>
            <p:cNvPicPr>
              <a:picLocks noChangeAspect="1"/>
            </p:cNvPicPr>
            <p:nvPr/>
          </p:nvPicPr>
          <p:blipFill rotWithShape="1">
            <a:blip r:embed="rId4" cstate="print">
              <a:extLst>
                <a:ext uri="{28A0092B-C50C-407E-A947-70E740481C1C}">
                  <a14:useLocalDpi xmlns:a14="http://schemas.microsoft.com/office/drawing/2010/main" val="0"/>
                </a:ext>
              </a:extLst>
            </a:blip>
            <a:srcRect l="38709" t="1753" r="37552" b="2237"/>
            <a:stretch>
              <a:fillRect/>
            </a:stretch>
          </p:blipFill>
          <p:spPr>
            <a:xfrm rot="0">
              <a:off x="1475740" y="4215765"/>
              <a:ext cx="969010" cy="2138680"/>
            </a:xfrm>
            <a:prstGeom prst="rect"/>
            <a:noFill/>
          </p:spPr>
        </p:pic>
        <p:pic>
          <p:nvPicPr>
            <p:cNvPr id="9" name="그림 9" descr="C:/Users/yhgki/AppData/Roaming/PolarisOffice/ETemp/18268_6599416/fImage11242381189358.png"/>
            <p:cNvPicPr>
              <a:picLocks noChangeAspect="1"/>
            </p:cNvPicPr>
            <p:nvPr/>
          </p:nvPicPr>
          <p:blipFill rotWithShape="1">
            <a:blip r:embed="rId5" cstate="print">
              <a:extLst>
                <a:ext uri="{28A0092B-C50C-407E-A947-70E740481C1C}">
                  <a14:useLocalDpi xmlns:a14="http://schemas.microsoft.com/office/drawing/2010/main" val="0"/>
                </a:ext>
              </a:extLst>
            </a:blip>
            <a:srcRect l="38537" t="2214" r="40736" b="4798"/>
            <a:stretch>
              <a:fillRect/>
            </a:stretch>
          </p:blipFill>
          <p:spPr>
            <a:xfrm rot="0">
              <a:off x="2444115" y="4283710"/>
              <a:ext cx="847090" cy="2070100"/>
            </a:xfrm>
            <a:prstGeom prst="rect"/>
            <a:noFill/>
          </p:spPr>
        </p:pic>
      </p:grpSp>
      <p:grpSp>
        <p:nvGrpSpPr>
          <p:cNvPr id="26" name="그룹 237"/>
          <p:cNvGrpSpPr/>
          <p:nvPr/>
        </p:nvGrpSpPr>
        <p:grpSpPr>
          <a:xfrm rot="0">
            <a:off x="9021445" y="1450975"/>
            <a:ext cx="2842260" cy="4904740"/>
            <a:chOff x="9021445" y="1450975"/>
            <a:chExt cx="2842260" cy="4904740"/>
          </a:xfrm>
        </p:grpSpPr>
        <p:pic>
          <p:nvPicPr>
            <p:cNvPr id="12" name="그림 193" descr="C:/Users/yhgki/AppData/Roaming/PolarisOffice/ETemp/18268_6599416/fImage2297401496962.jpeg"/>
            <p:cNvPicPr>
              <a:picLocks noChangeAspect="1"/>
            </p:cNvPicPr>
            <p:nvPr/>
          </p:nvPicPr>
          <p:blipFill rotWithShape="1">
            <a:blip r:embed="rId6" cstate="print">
              <a:extLst>
                <a:ext uri="{28A0092B-C50C-407E-A947-70E740481C1C}">
                  <a14:useLocalDpi xmlns:a14="http://schemas.microsoft.com/office/drawing/2010/main" val="0"/>
                </a:ext>
              </a:extLst>
            </a:blip>
            <a:srcRect t="7722" r="63640"/>
            <a:stretch>
              <a:fillRect/>
            </a:stretch>
          </p:blipFill>
          <p:spPr>
            <a:xfrm rot="0">
              <a:off x="9021445" y="1450975"/>
              <a:ext cx="2842260" cy="4900295"/>
            </a:xfrm>
            <a:prstGeom prst="rect"/>
            <a:noFill/>
          </p:spPr>
        </p:pic>
        <p:sp>
          <p:nvSpPr>
            <p:cNvPr id="13" name="도형 196"/>
            <p:cNvSpPr>
              <a:spLocks/>
            </p:cNvSpPr>
            <p:nvPr/>
          </p:nvSpPr>
          <p:spPr>
            <a:xfrm rot="0">
              <a:off x="10911840" y="5783580"/>
              <a:ext cx="476885" cy="572135"/>
            </a:xfrm>
            <a:custGeom>
              <a:gdLst>
                <a:gd fmla="*/ 68 w 751" name="TX0"/>
                <a:gd fmla="*/ 0 h 901" name="TY0"/>
                <a:gd fmla="*/ 654 w 751" name="TX1"/>
                <a:gd fmla="*/ 68 h 901" name="TY1"/>
                <a:gd fmla="*/ 750 w 751" name="TX2"/>
                <a:gd fmla="*/ 750 h 901" name="TY2"/>
                <a:gd fmla="*/ 381 w 751" name="TX3"/>
                <a:gd fmla="*/ 900 h 901" name="TY3"/>
                <a:gd fmla="*/ 0 w 751" name="TX4"/>
                <a:gd fmla="*/ 709 h 901" name="TY4"/>
                <a:gd fmla="*/ 109 w 751" name="TX5"/>
                <a:gd fmla="*/ 13 h 901" name="TY5"/>
              </a:gdLst>
              <a:cxnLst>
                <a:cxn ang="0">
                  <a:pos x="TX0" y="TY0"/>
                </a:cxn>
                <a:cxn ang="0">
                  <a:pos x="TX1" y="TY1"/>
                </a:cxn>
                <a:cxn ang="0">
                  <a:pos x="TX2" y="TY2"/>
                </a:cxn>
                <a:cxn ang="0">
                  <a:pos x="TX3" y="TY3"/>
                </a:cxn>
                <a:cxn ang="0">
                  <a:pos x="TX4" y="TY4"/>
                </a:cxn>
                <a:cxn ang="0">
                  <a:pos x="TX5" y="TY5"/>
                </a:cxn>
              </a:cxnLst>
              <a:rect l="l" t="t" r="r" b="b"/>
              <a:pathLst>
                <a:path w="751" h="901">
                  <a:moveTo>
                    <a:pt x="68" y="0"/>
                  </a:moveTo>
                  <a:lnTo>
                    <a:pt x="654" y="68"/>
                  </a:lnTo>
                  <a:lnTo>
                    <a:pt x="750" y="750"/>
                  </a:lnTo>
                  <a:lnTo>
                    <a:pt x="381" y="900"/>
                  </a:lnTo>
                  <a:lnTo>
                    <a:pt x="0" y="709"/>
                  </a:lnTo>
                  <a:lnTo>
                    <a:pt x="109" y="13"/>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15" name="도형 198"/>
            <p:cNvSpPr>
              <a:spLocks/>
            </p:cNvSpPr>
            <p:nvPr/>
          </p:nvSpPr>
          <p:spPr>
            <a:xfrm rot="0">
              <a:off x="10439400" y="3461385"/>
              <a:ext cx="876300" cy="2316480"/>
            </a:xfrm>
            <a:custGeom>
              <a:gdLst>
                <a:gd fmla="*/ 854 w 1380" name="TX0"/>
                <a:gd fmla="*/ 3722 h 3798" name="TY0"/>
                <a:gd fmla="*/ 1379 w 1380" name="TX1"/>
                <a:gd fmla="*/ 3797 h 3798" name="TY1"/>
                <a:gd fmla="*/ 1341 w 1380" name="TX2"/>
                <a:gd fmla="*/ 2344 h 3798" name="TY2"/>
                <a:gd fmla="*/ 985 w 1380" name="TX3"/>
                <a:gd fmla="*/ 1856 h 3798" name="TY3"/>
                <a:gd fmla="*/ 807 w 1380" name="TX4"/>
                <a:gd fmla="*/ 431 h 3798" name="TY4"/>
                <a:gd fmla="*/ 488 w 1380" name="TX5"/>
                <a:gd fmla="*/ 0 h 3798" name="TY5"/>
                <a:gd fmla="*/ 0 w 1380" name="TX6"/>
                <a:gd fmla="*/ 19 h 3798" name="TY6"/>
                <a:gd fmla="*/ 57 w 1380" name="TX7"/>
                <a:gd fmla="*/ 1003 h 3798" name="TY7"/>
                <a:gd fmla="*/ 300 w 1380" name="TX8"/>
                <a:gd fmla="*/ 1865 h 3798" name="TY8"/>
                <a:gd fmla="*/ 591 w 1380" name="TX9"/>
                <a:gd fmla="*/ 2803 h 3798" name="TY9"/>
                <a:gd fmla="*/ 854 w 1380" name="TX10"/>
                <a:gd fmla="*/ 3722 h 3798" name="TY10"/>
              </a:gdLst>
              <a:cxnLst>
                <a:cxn ang="0">
                  <a:pos x="TX0" y="TY0"/>
                </a:cxn>
                <a:cxn ang="0">
                  <a:pos x="TX1" y="TY1"/>
                </a:cxn>
                <a:cxn ang="0">
                  <a:pos x="TX2" y="TY2"/>
                </a:cxn>
                <a:cxn ang="0">
                  <a:pos x="TX3" y="TY3"/>
                </a:cxn>
                <a:cxn ang="0">
                  <a:pos x="TX4" y="TY4"/>
                </a:cxn>
                <a:cxn ang="0">
                  <a:pos x="TX5" y="TY5"/>
                </a:cxn>
                <a:cxn ang="0">
                  <a:pos x="TX6" y="TY6"/>
                </a:cxn>
                <a:cxn ang="0">
                  <a:pos x="TX7" y="TY7"/>
                </a:cxn>
                <a:cxn ang="0">
                  <a:pos x="TX8" y="TY8"/>
                </a:cxn>
                <a:cxn ang="0">
                  <a:pos x="TX9" y="TY9"/>
                </a:cxn>
                <a:cxn ang="0">
                  <a:pos x="TX10" y="TY10"/>
                </a:cxn>
              </a:cxnLst>
              <a:rect l="l" t="t" r="r" b="b"/>
              <a:pathLst>
                <a:path w="1380" h="3798">
                  <a:moveTo>
                    <a:pt x="854" y="3722"/>
                  </a:moveTo>
                  <a:lnTo>
                    <a:pt x="1379" y="3797"/>
                  </a:lnTo>
                  <a:lnTo>
                    <a:pt x="1341" y="2344"/>
                  </a:lnTo>
                  <a:lnTo>
                    <a:pt x="985" y="1856"/>
                  </a:lnTo>
                  <a:lnTo>
                    <a:pt x="807" y="431"/>
                  </a:lnTo>
                  <a:lnTo>
                    <a:pt x="488" y="0"/>
                  </a:lnTo>
                  <a:lnTo>
                    <a:pt x="0" y="19"/>
                  </a:lnTo>
                  <a:lnTo>
                    <a:pt x="57" y="1003"/>
                  </a:lnTo>
                  <a:lnTo>
                    <a:pt x="300" y="1865"/>
                  </a:lnTo>
                  <a:lnTo>
                    <a:pt x="591" y="2803"/>
                  </a:lnTo>
                  <a:lnTo>
                    <a:pt x="854" y="3722"/>
                  </a:lnTo>
                  <a:close/>
                </a:path>
              </a:pathLst>
            </a:custGeom>
            <a:ln w="12700" cap="flat" cmpd="sng">
              <a:solidFill>
                <a:srgbClr val="FF0000">
                  <a:alpha val="100000"/>
                </a:srgbClr>
              </a:solidFill>
              <a:prstDash val="solid"/>
              <a:roun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17" name="도형 207"/>
            <p:cNvSpPr>
              <a:spLocks/>
            </p:cNvSpPr>
            <p:nvPr/>
          </p:nvSpPr>
          <p:spPr>
            <a:xfrm rot="0">
              <a:off x="10111740" y="2330450"/>
              <a:ext cx="721360" cy="715010"/>
            </a:xfrm>
            <a:custGeom>
              <a:gdLst>
                <a:gd fmla="*/ 122 w 1136" name="TX0"/>
                <a:gd fmla="*/ 1087 h 1126" name="TY0"/>
                <a:gd fmla="*/ 844 w 1136" name="TX1"/>
                <a:gd fmla="*/ 1125 h 1126" name="TY1"/>
                <a:gd fmla="*/ 975 w 1136" name="TX2"/>
                <a:gd fmla="*/ 731 h 1126" name="TY2"/>
                <a:gd fmla="*/ 910 w 1136" name="TX3"/>
                <a:gd fmla="*/ 497 h 1126" name="TY3"/>
                <a:gd fmla="*/ 1135 w 1136" name="TX4"/>
                <a:gd fmla="*/ 84 h 1126" name="TY4"/>
                <a:gd fmla="*/ 844 w 1136" name="TX5"/>
                <a:gd fmla="*/ 0 h 1126" name="TY5"/>
                <a:gd fmla="*/ 572 w 1136" name="TX6"/>
                <a:gd fmla="*/ 84 h 1126" name="TY6"/>
                <a:gd fmla="*/ 310 w 1136" name="TX7"/>
                <a:gd fmla="*/ 28 h 1126" name="TY7"/>
                <a:gd fmla="*/ 0 w 1136" name="TX8"/>
                <a:gd fmla="*/ 356 h 1126" name="TY8"/>
                <a:gd fmla="*/ 0 w 1136" name="TX9"/>
                <a:gd fmla="*/ 787 h 1126" name="TY9"/>
                <a:gd fmla="*/ 132 w 1136" name="TX10"/>
                <a:gd fmla="*/ 1097 h 1126" name="TY10"/>
              </a:gdLst>
              <a:cxnLst>
                <a:cxn ang="0">
                  <a:pos x="TX0" y="TY0"/>
                </a:cxn>
                <a:cxn ang="0">
                  <a:pos x="TX1" y="TY1"/>
                </a:cxn>
                <a:cxn ang="0">
                  <a:pos x="TX2" y="TY2"/>
                </a:cxn>
                <a:cxn ang="0">
                  <a:pos x="TX3" y="TY3"/>
                </a:cxn>
                <a:cxn ang="0">
                  <a:pos x="TX4" y="TY4"/>
                </a:cxn>
                <a:cxn ang="0">
                  <a:pos x="TX5" y="TY5"/>
                </a:cxn>
                <a:cxn ang="0">
                  <a:pos x="TX6" y="TY6"/>
                </a:cxn>
                <a:cxn ang="0">
                  <a:pos x="TX7" y="TY7"/>
                </a:cxn>
                <a:cxn ang="0">
                  <a:pos x="TX8" y="TY8"/>
                </a:cxn>
                <a:cxn ang="0">
                  <a:pos x="TX9" y="TY9"/>
                </a:cxn>
                <a:cxn ang="0">
                  <a:pos x="TX10" y="TY10"/>
                </a:cxn>
              </a:cxnLst>
              <a:rect l="l" t="t" r="r" b="b"/>
              <a:pathLst>
                <a:path w="1136" h="1126">
                  <a:moveTo>
                    <a:pt x="122" y="1087"/>
                  </a:moveTo>
                  <a:lnTo>
                    <a:pt x="844" y="1125"/>
                  </a:lnTo>
                  <a:lnTo>
                    <a:pt x="975" y="731"/>
                  </a:lnTo>
                  <a:lnTo>
                    <a:pt x="910" y="497"/>
                  </a:lnTo>
                  <a:lnTo>
                    <a:pt x="1135" y="84"/>
                  </a:lnTo>
                  <a:lnTo>
                    <a:pt x="844" y="0"/>
                  </a:lnTo>
                  <a:lnTo>
                    <a:pt x="572" y="84"/>
                  </a:lnTo>
                  <a:lnTo>
                    <a:pt x="310" y="28"/>
                  </a:lnTo>
                  <a:lnTo>
                    <a:pt x="0" y="356"/>
                  </a:lnTo>
                  <a:lnTo>
                    <a:pt x="0" y="787"/>
                  </a:lnTo>
                  <a:lnTo>
                    <a:pt x="132" y="1097"/>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18" name="도형 213"/>
            <p:cNvSpPr>
              <a:spLocks/>
            </p:cNvSpPr>
            <p:nvPr/>
          </p:nvSpPr>
          <p:spPr>
            <a:xfrm rot="0">
              <a:off x="10100310" y="3068320"/>
              <a:ext cx="643255" cy="363855"/>
            </a:xfrm>
            <a:custGeom>
              <a:gdLst>
                <a:gd fmla="*/ 0 w 1013" name="TX0"/>
                <a:gd fmla="*/ 404 h 573" name="TY0"/>
                <a:gd fmla="*/ 487 w 1013" name="TX1"/>
                <a:gd fmla="*/ 572 h 573" name="TY1"/>
                <a:gd fmla="*/ 993 w 1013" name="TX2"/>
                <a:gd fmla="*/ 525 h 573" name="TY2"/>
                <a:gd fmla="*/ 1012 w 1013" name="TX3"/>
                <a:gd fmla="*/ 216 h 573" name="TY3"/>
                <a:gd fmla="*/ 872 w 1013" name="TX4"/>
                <a:gd fmla="*/ 19 h 573" name="TY4"/>
                <a:gd fmla="*/ 140 w 1013" name="TX5"/>
                <a:gd fmla="*/ 0 h 573" name="TY5"/>
                <a:gd fmla="*/ 37 w 1013" name="TX6"/>
                <a:gd fmla="*/ 122 h 573" name="TY6"/>
                <a:gd fmla="*/ 37 w 1013" name="TX7"/>
                <a:gd fmla="*/ 404 h 573" name="TY7"/>
              </a:gdLst>
              <a:cxnLst>
                <a:cxn ang="0">
                  <a:pos x="TX0" y="TY0"/>
                </a:cxn>
                <a:cxn ang="0">
                  <a:pos x="TX1" y="TY1"/>
                </a:cxn>
                <a:cxn ang="0">
                  <a:pos x="TX2" y="TY2"/>
                </a:cxn>
                <a:cxn ang="0">
                  <a:pos x="TX3" y="TY3"/>
                </a:cxn>
                <a:cxn ang="0">
                  <a:pos x="TX4" y="TY4"/>
                </a:cxn>
                <a:cxn ang="0">
                  <a:pos x="TX5" y="TY5"/>
                </a:cxn>
                <a:cxn ang="0">
                  <a:pos x="TX6" y="TY6"/>
                </a:cxn>
                <a:cxn ang="0">
                  <a:pos x="TX7" y="TY7"/>
                </a:cxn>
              </a:cxnLst>
              <a:rect l="l" t="t" r="r" b="b"/>
              <a:pathLst>
                <a:path w="1013" h="573">
                  <a:moveTo>
                    <a:pt x="0" y="404"/>
                  </a:moveTo>
                  <a:lnTo>
                    <a:pt x="487" y="572"/>
                  </a:lnTo>
                  <a:lnTo>
                    <a:pt x="993" y="525"/>
                  </a:lnTo>
                  <a:lnTo>
                    <a:pt x="1012" y="216"/>
                  </a:lnTo>
                  <a:lnTo>
                    <a:pt x="872" y="19"/>
                  </a:lnTo>
                  <a:lnTo>
                    <a:pt x="140" y="0"/>
                  </a:lnTo>
                  <a:lnTo>
                    <a:pt x="37" y="122"/>
                  </a:lnTo>
                  <a:lnTo>
                    <a:pt x="37" y="404"/>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19" name="도형 216"/>
            <p:cNvSpPr>
              <a:spLocks/>
            </p:cNvSpPr>
            <p:nvPr/>
          </p:nvSpPr>
          <p:spPr>
            <a:xfrm rot="0">
              <a:off x="9992995" y="3401695"/>
              <a:ext cx="566420" cy="2340610"/>
            </a:xfrm>
            <a:custGeom>
              <a:gdLst>
                <a:gd fmla="*/ 178 w 892" name="TX0"/>
                <a:gd fmla="*/ 0 h 3686" name="TY0"/>
                <a:gd fmla="*/ 581 w 892" name="TX1"/>
                <a:gd fmla="*/ 150 h 3686" name="TY1"/>
                <a:gd fmla="*/ 722 w 892" name="TX2"/>
                <a:gd fmla="*/ 1097 h 3686" name="TY2"/>
                <a:gd fmla="*/ 741 w 892" name="TX3"/>
                <a:gd fmla="*/ 1932 h 3686" name="TY3"/>
                <a:gd fmla="*/ 891 w 892" name="TX4"/>
                <a:gd fmla="*/ 2475 h 3686" name="TY4"/>
                <a:gd fmla="*/ 778 w 892" name="TX5"/>
                <a:gd fmla="*/ 3685 h 3686" name="TY5"/>
                <a:gd fmla="*/ 309 w 892" name="TX6"/>
                <a:gd fmla="*/ 3629 h 3686" name="TY6"/>
                <a:gd fmla="*/ 225 w 892" name="TX7"/>
                <a:gd fmla="*/ 1857 h 3686" name="TY7"/>
                <a:gd fmla="*/ 0 w 892" name="TX8"/>
                <a:gd fmla="*/ 225 h 3686" name="TY8"/>
                <a:gd fmla="*/ 206 w 892" name="TX9"/>
                <a:gd fmla="*/ 19 h 3686" name="TY9"/>
              </a:gdLst>
              <a:cxnLst>
                <a:cxn ang="0">
                  <a:pos x="TX0" y="TY0"/>
                </a:cxn>
                <a:cxn ang="0">
                  <a:pos x="TX1" y="TY1"/>
                </a:cxn>
                <a:cxn ang="0">
                  <a:pos x="TX2" y="TY2"/>
                </a:cxn>
                <a:cxn ang="0">
                  <a:pos x="TX3" y="TY3"/>
                </a:cxn>
                <a:cxn ang="0">
                  <a:pos x="TX4" y="TY4"/>
                </a:cxn>
                <a:cxn ang="0">
                  <a:pos x="TX5" y="TY5"/>
                </a:cxn>
                <a:cxn ang="0">
                  <a:pos x="TX6" y="TY6"/>
                </a:cxn>
                <a:cxn ang="0">
                  <a:pos x="TX7" y="TY7"/>
                </a:cxn>
                <a:cxn ang="0">
                  <a:pos x="TX8" y="TY8"/>
                </a:cxn>
                <a:cxn ang="0">
                  <a:pos x="TX9" y="TY9"/>
                </a:cxn>
              </a:cxnLst>
              <a:rect l="l" t="t" r="r" b="b"/>
              <a:pathLst>
                <a:path w="892" h="3686">
                  <a:moveTo>
                    <a:pt x="178" y="0"/>
                  </a:moveTo>
                  <a:lnTo>
                    <a:pt x="581" y="150"/>
                  </a:lnTo>
                  <a:lnTo>
                    <a:pt x="722" y="1097"/>
                  </a:lnTo>
                  <a:lnTo>
                    <a:pt x="741" y="1932"/>
                  </a:lnTo>
                  <a:lnTo>
                    <a:pt x="891" y="2475"/>
                  </a:lnTo>
                  <a:lnTo>
                    <a:pt x="778" y="3685"/>
                  </a:lnTo>
                  <a:lnTo>
                    <a:pt x="309" y="3629"/>
                  </a:lnTo>
                  <a:lnTo>
                    <a:pt x="225" y="1857"/>
                  </a:lnTo>
                  <a:lnTo>
                    <a:pt x="0" y="225"/>
                  </a:lnTo>
                  <a:lnTo>
                    <a:pt x="206" y="19"/>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20" name="도형 219"/>
            <p:cNvSpPr>
              <a:spLocks/>
            </p:cNvSpPr>
            <p:nvPr/>
          </p:nvSpPr>
          <p:spPr>
            <a:xfrm rot="0">
              <a:off x="10742930" y="2431415"/>
              <a:ext cx="506730" cy="1215390"/>
            </a:xfrm>
            <a:custGeom>
              <a:gdLst>
                <a:gd fmla="*/ 188 w 798" name="TX0"/>
                <a:gd fmla="*/ 0 h 1914" name="TY0"/>
                <a:gd fmla="*/ 0 w 798" name="TX1"/>
                <a:gd fmla="*/ 338 h 1914" name="TY1"/>
                <a:gd fmla="*/ 131 w 798" name="TX2"/>
                <a:gd fmla="*/ 919 h 1914" name="TY2"/>
                <a:gd fmla="*/ 385 w 798" name="TX3"/>
                <a:gd fmla="*/ 1913 h 1914" name="TY3"/>
                <a:gd fmla="*/ 797 w 798" name="TX4"/>
                <a:gd fmla="*/ 1763 h 1914" name="TY4"/>
                <a:gd fmla="*/ 516 w 798" name="TX5"/>
                <a:gd fmla="*/ 853 h 1914" name="TY5"/>
                <a:gd fmla="*/ 188 w 798" name="TX6"/>
                <a:gd fmla="*/ 47 h 1914" name="TY6"/>
              </a:gdLst>
              <a:cxnLst>
                <a:cxn ang="0">
                  <a:pos x="TX0" y="TY0"/>
                </a:cxn>
                <a:cxn ang="0">
                  <a:pos x="TX1" y="TY1"/>
                </a:cxn>
                <a:cxn ang="0">
                  <a:pos x="TX2" y="TY2"/>
                </a:cxn>
                <a:cxn ang="0">
                  <a:pos x="TX3" y="TY3"/>
                </a:cxn>
                <a:cxn ang="0">
                  <a:pos x="TX4" y="TY4"/>
                </a:cxn>
                <a:cxn ang="0">
                  <a:pos x="TX5" y="TY5"/>
                </a:cxn>
                <a:cxn ang="0">
                  <a:pos x="TX6" y="TY6"/>
                </a:cxn>
              </a:cxnLst>
              <a:rect l="l" t="t" r="r" b="b"/>
              <a:pathLst>
                <a:path w="798" h="1914">
                  <a:moveTo>
                    <a:pt x="188" y="0"/>
                  </a:moveTo>
                  <a:lnTo>
                    <a:pt x="0" y="338"/>
                  </a:lnTo>
                  <a:lnTo>
                    <a:pt x="131" y="919"/>
                  </a:lnTo>
                  <a:lnTo>
                    <a:pt x="385" y="1913"/>
                  </a:lnTo>
                  <a:lnTo>
                    <a:pt x="797" y="1763"/>
                  </a:lnTo>
                  <a:lnTo>
                    <a:pt x="516" y="853"/>
                  </a:lnTo>
                  <a:lnTo>
                    <a:pt x="188" y="47"/>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21" name="도형 222"/>
            <p:cNvSpPr>
              <a:spLocks/>
            </p:cNvSpPr>
            <p:nvPr/>
          </p:nvSpPr>
          <p:spPr>
            <a:xfrm rot="0">
              <a:off x="11064240" y="3616325"/>
              <a:ext cx="429260" cy="381635"/>
            </a:xfrm>
            <a:custGeom>
              <a:gdLst>
                <a:gd fmla="*/ 0 w 676" name="TX0"/>
                <a:gd fmla="*/ 84 h 601" name="TY0"/>
                <a:gd fmla="*/ 75 w 676" name="TX1"/>
                <a:gd fmla="*/ 581 h 601" name="TY1"/>
                <a:gd fmla="*/ 254 w 676" name="TX2"/>
                <a:gd fmla="*/ 600 h 601" name="TY2"/>
                <a:gd fmla="*/ 263 w 676" name="TX3"/>
                <a:gd fmla="*/ 441 h 601" name="TY3"/>
                <a:gd fmla="*/ 450 w 676" name="TX4"/>
                <a:gd fmla="*/ 534 h 601" name="TY4"/>
                <a:gd fmla="*/ 675 w 676" name="TX5"/>
                <a:gd fmla="*/ 544 h 601" name="TY5"/>
                <a:gd fmla="*/ 638 w 676" name="TX6"/>
                <a:gd fmla="*/ 291 h 601" name="TY6"/>
                <a:gd fmla="*/ 404 w 676" name="TX7"/>
                <a:gd fmla="*/ 150 h 601" name="TY7"/>
                <a:gd fmla="*/ 291 w 676" name="TX8"/>
                <a:gd fmla="*/ 0 h 601" name="TY8"/>
                <a:gd fmla="*/ 19 w 676" name="TX9"/>
                <a:gd fmla="*/ 56 h 601" name="TY9"/>
              </a:gdLst>
              <a:cxnLst>
                <a:cxn ang="0">
                  <a:pos x="TX0" y="TY0"/>
                </a:cxn>
                <a:cxn ang="0">
                  <a:pos x="TX1" y="TY1"/>
                </a:cxn>
                <a:cxn ang="0">
                  <a:pos x="TX2" y="TY2"/>
                </a:cxn>
                <a:cxn ang="0">
                  <a:pos x="TX3" y="TY3"/>
                </a:cxn>
                <a:cxn ang="0">
                  <a:pos x="TX4" y="TY4"/>
                </a:cxn>
                <a:cxn ang="0">
                  <a:pos x="TX5" y="TY5"/>
                </a:cxn>
                <a:cxn ang="0">
                  <a:pos x="TX6" y="TY6"/>
                </a:cxn>
                <a:cxn ang="0">
                  <a:pos x="TX7" y="TY7"/>
                </a:cxn>
                <a:cxn ang="0">
                  <a:pos x="TX8" y="TY8"/>
                </a:cxn>
                <a:cxn ang="0">
                  <a:pos x="TX9" y="TY9"/>
                </a:cxn>
              </a:cxnLst>
              <a:rect l="l" t="t" r="r" b="b"/>
              <a:pathLst>
                <a:path w="676" h="601">
                  <a:moveTo>
                    <a:pt x="0" y="84"/>
                  </a:moveTo>
                  <a:lnTo>
                    <a:pt x="75" y="581"/>
                  </a:lnTo>
                  <a:lnTo>
                    <a:pt x="254" y="600"/>
                  </a:lnTo>
                  <a:lnTo>
                    <a:pt x="263" y="441"/>
                  </a:lnTo>
                  <a:lnTo>
                    <a:pt x="450" y="534"/>
                  </a:lnTo>
                  <a:lnTo>
                    <a:pt x="675" y="544"/>
                  </a:lnTo>
                  <a:lnTo>
                    <a:pt x="638" y="291"/>
                  </a:lnTo>
                  <a:lnTo>
                    <a:pt x="404" y="150"/>
                  </a:lnTo>
                  <a:lnTo>
                    <a:pt x="291" y="0"/>
                  </a:lnTo>
                  <a:lnTo>
                    <a:pt x="19" y="56"/>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22" name="도형 225"/>
            <p:cNvSpPr>
              <a:spLocks/>
            </p:cNvSpPr>
            <p:nvPr/>
          </p:nvSpPr>
          <p:spPr>
            <a:xfrm rot="0">
              <a:off x="9659620" y="2574925"/>
              <a:ext cx="501015" cy="595630"/>
            </a:xfrm>
            <a:custGeom>
              <a:gdLst>
                <a:gd fmla="*/ 657 w 789" name="TX0"/>
                <a:gd fmla="*/ 0 h 938" name="TY0"/>
                <a:gd fmla="*/ 610 w 789" name="TX1"/>
                <a:gd fmla="*/ 478 h 938" name="TY1"/>
                <a:gd fmla="*/ 357 w 789" name="TX2"/>
                <a:gd fmla="*/ 122 h 938" name="TY2"/>
                <a:gd fmla="*/ 0 w 789" name="TX3"/>
                <a:gd fmla="*/ 375 h 938" name="TY3"/>
                <a:gd fmla="*/ 516 w 789" name="TX4"/>
                <a:gd fmla="*/ 937 h 938" name="TY4"/>
                <a:gd fmla="*/ 788 w 789" name="TX5"/>
                <a:gd fmla="*/ 750 h 938" name="TY5"/>
                <a:gd fmla="*/ 722 w 789" name="TX6"/>
                <a:gd fmla="*/ 487 h 938" name="TY6"/>
                <a:gd fmla="*/ 647 w 789" name="TX7"/>
                <a:gd fmla="*/ 56 h 938" name="TY7"/>
              </a:gdLst>
              <a:cxnLst>
                <a:cxn ang="0">
                  <a:pos x="TX0" y="TY0"/>
                </a:cxn>
                <a:cxn ang="0">
                  <a:pos x="TX1" y="TY1"/>
                </a:cxn>
                <a:cxn ang="0">
                  <a:pos x="TX2" y="TY2"/>
                </a:cxn>
                <a:cxn ang="0">
                  <a:pos x="TX3" y="TY3"/>
                </a:cxn>
                <a:cxn ang="0">
                  <a:pos x="TX4" y="TY4"/>
                </a:cxn>
                <a:cxn ang="0">
                  <a:pos x="TX5" y="TY5"/>
                </a:cxn>
                <a:cxn ang="0">
                  <a:pos x="TX6" y="TY6"/>
                </a:cxn>
                <a:cxn ang="0">
                  <a:pos x="TX7" y="TY7"/>
                </a:cxn>
              </a:cxnLst>
              <a:rect l="l" t="t" r="r" b="b"/>
              <a:pathLst>
                <a:path w="789" h="938">
                  <a:moveTo>
                    <a:pt x="657" y="0"/>
                  </a:moveTo>
                  <a:lnTo>
                    <a:pt x="610" y="478"/>
                  </a:lnTo>
                  <a:lnTo>
                    <a:pt x="357" y="122"/>
                  </a:lnTo>
                  <a:lnTo>
                    <a:pt x="0" y="375"/>
                  </a:lnTo>
                  <a:lnTo>
                    <a:pt x="516" y="937"/>
                  </a:lnTo>
                  <a:lnTo>
                    <a:pt x="788" y="750"/>
                  </a:lnTo>
                  <a:lnTo>
                    <a:pt x="722" y="487"/>
                  </a:lnTo>
                  <a:lnTo>
                    <a:pt x="647" y="56"/>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23" name="도형 228"/>
            <p:cNvSpPr>
              <a:spLocks/>
            </p:cNvSpPr>
            <p:nvPr/>
          </p:nvSpPr>
          <p:spPr>
            <a:xfrm rot="0">
              <a:off x="9796780" y="5759450"/>
              <a:ext cx="786130" cy="441325"/>
            </a:xfrm>
            <a:custGeom>
              <a:gdLst>
                <a:gd fmla="*/ 618 w 1238" name="TX0"/>
                <a:gd fmla="*/ 0 h 695" name="TY0"/>
                <a:gd fmla="*/ 1106 w 1238" name="TX1"/>
                <a:gd fmla="*/ 84 h 695" name="TY1"/>
                <a:gd fmla="*/ 1237 w 1238" name="TX2"/>
                <a:gd fmla="*/ 412 h 695" name="TY2"/>
                <a:gd fmla="*/ 768 w 1238" name="TX3"/>
                <a:gd fmla="*/ 581 h 695" name="TY3"/>
                <a:gd fmla="*/ 384 w 1238" name="TX4"/>
                <a:gd fmla="*/ 694 h 695" name="TY4"/>
                <a:gd fmla="*/ 0 w 1238" name="TX5"/>
                <a:gd fmla="*/ 553 h 695" name="TY5"/>
                <a:gd fmla="*/ 0 w 1238" name="TX6"/>
                <a:gd fmla="*/ 347 h 695" name="TY6"/>
                <a:gd fmla="*/ 431 w 1238" name="TX7"/>
                <a:gd fmla="*/ 159 h 695" name="TY7"/>
                <a:gd fmla="*/ 646 w 1238" name="TX8"/>
                <a:gd fmla="*/ 0 h 695" name="TY8"/>
              </a:gdLst>
              <a:cxnLst>
                <a:cxn ang="0">
                  <a:pos x="TX0" y="TY0"/>
                </a:cxn>
                <a:cxn ang="0">
                  <a:pos x="TX1" y="TY1"/>
                </a:cxn>
                <a:cxn ang="0">
                  <a:pos x="TX2" y="TY2"/>
                </a:cxn>
                <a:cxn ang="0">
                  <a:pos x="TX3" y="TY3"/>
                </a:cxn>
                <a:cxn ang="0">
                  <a:pos x="TX4" y="TY4"/>
                </a:cxn>
                <a:cxn ang="0">
                  <a:pos x="TX5" y="TY5"/>
                </a:cxn>
                <a:cxn ang="0">
                  <a:pos x="TX6" y="TY6"/>
                </a:cxn>
                <a:cxn ang="0">
                  <a:pos x="TX7" y="TY7"/>
                </a:cxn>
                <a:cxn ang="0">
                  <a:pos x="TX8" y="TY8"/>
                </a:cxn>
              </a:cxnLst>
              <a:rect l="l" t="t" r="r" b="b"/>
              <a:pathLst>
                <a:path w="1238" h="695">
                  <a:moveTo>
                    <a:pt x="618" y="0"/>
                  </a:moveTo>
                  <a:lnTo>
                    <a:pt x="1106" y="84"/>
                  </a:lnTo>
                  <a:lnTo>
                    <a:pt x="1237" y="412"/>
                  </a:lnTo>
                  <a:lnTo>
                    <a:pt x="768" y="581"/>
                  </a:lnTo>
                  <a:lnTo>
                    <a:pt x="384" y="694"/>
                  </a:lnTo>
                  <a:lnTo>
                    <a:pt x="0" y="553"/>
                  </a:lnTo>
                  <a:lnTo>
                    <a:pt x="0" y="347"/>
                  </a:lnTo>
                  <a:lnTo>
                    <a:pt x="431" y="159"/>
                  </a:lnTo>
                  <a:lnTo>
                    <a:pt x="646" y="0"/>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24" name="도형 231"/>
            <p:cNvSpPr>
              <a:spLocks/>
            </p:cNvSpPr>
            <p:nvPr/>
          </p:nvSpPr>
          <p:spPr>
            <a:xfrm rot="0">
              <a:off x="9624060" y="2342515"/>
              <a:ext cx="244475" cy="381635"/>
            </a:xfrm>
            <a:custGeom>
              <a:gdLst>
                <a:gd fmla="*/ 93 w 385" name="TX0"/>
                <a:gd fmla="*/ 600 h 601" name="TY0"/>
                <a:gd fmla="*/ 384 w 385" name="TX1"/>
                <a:gd fmla="*/ 431 h 601" name="TY1"/>
                <a:gd fmla="*/ 365 w 385" name="TX2"/>
                <a:gd fmla="*/ 206 h 601" name="TY2"/>
                <a:gd fmla="*/ 253 w 385" name="TX3"/>
                <a:gd fmla="*/ 178 h 601" name="TY3"/>
                <a:gd fmla="*/ 150 w 385" name="TX4"/>
                <a:gd fmla="*/ 0 h 601" name="TY4"/>
                <a:gd fmla="*/ 0 w 385" name="TX5"/>
                <a:gd fmla="*/ 28 h 601" name="TY5"/>
                <a:gd fmla="*/ 56 w 385" name="TX6"/>
                <a:gd fmla="*/ 187 h 601" name="TY6"/>
                <a:gd fmla="*/ 56 w 385" name="TX7"/>
                <a:gd fmla="*/ 318 h 601" name="TY7"/>
                <a:gd fmla="*/ 103 w 385" name="TX8"/>
                <a:gd fmla="*/ 590 h 601" name="TY8"/>
              </a:gdLst>
              <a:cxnLst>
                <a:cxn ang="0">
                  <a:pos x="TX0" y="TY0"/>
                </a:cxn>
                <a:cxn ang="0">
                  <a:pos x="TX1" y="TY1"/>
                </a:cxn>
                <a:cxn ang="0">
                  <a:pos x="TX2" y="TY2"/>
                </a:cxn>
                <a:cxn ang="0">
                  <a:pos x="TX3" y="TY3"/>
                </a:cxn>
                <a:cxn ang="0">
                  <a:pos x="TX4" y="TY4"/>
                </a:cxn>
                <a:cxn ang="0">
                  <a:pos x="TX5" y="TY5"/>
                </a:cxn>
                <a:cxn ang="0">
                  <a:pos x="TX6" y="TY6"/>
                </a:cxn>
                <a:cxn ang="0">
                  <a:pos x="TX7" y="TY7"/>
                </a:cxn>
                <a:cxn ang="0">
                  <a:pos x="TX8" y="TY8"/>
                </a:cxn>
              </a:cxnLst>
              <a:rect l="l" t="t" r="r" b="b"/>
              <a:pathLst>
                <a:path w="385" h="601">
                  <a:moveTo>
                    <a:pt x="93" y="600"/>
                  </a:moveTo>
                  <a:lnTo>
                    <a:pt x="384" y="431"/>
                  </a:lnTo>
                  <a:lnTo>
                    <a:pt x="365" y="206"/>
                  </a:lnTo>
                  <a:lnTo>
                    <a:pt x="253" y="178"/>
                  </a:lnTo>
                  <a:lnTo>
                    <a:pt x="150" y="0"/>
                  </a:lnTo>
                  <a:lnTo>
                    <a:pt x="0" y="28"/>
                  </a:lnTo>
                  <a:lnTo>
                    <a:pt x="56" y="187"/>
                  </a:lnTo>
                  <a:lnTo>
                    <a:pt x="56" y="318"/>
                  </a:lnTo>
                  <a:lnTo>
                    <a:pt x="103" y="590"/>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sp>
          <p:nvSpPr>
            <p:cNvPr id="25" name="도형 234"/>
            <p:cNvSpPr>
              <a:spLocks/>
            </p:cNvSpPr>
            <p:nvPr/>
          </p:nvSpPr>
          <p:spPr>
            <a:xfrm rot="0">
              <a:off x="10213340" y="1657350"/>
              <a:ext cx="643255" cy="685165"/>
            </a:xfrm>
            <a:custGeom>
              <a:gdLst>
                <a:gd fmla="*/ 347 w 1013" name="TX0"/>
                <a:gd fmla="*/ 1068 h 1079" name="TY0"/>
                <a:gd fmla="*/ 797 w 1013" name="TX1"/>
                <a:gd fmla="*/ 956 h 1079" name="TY1"/>
                <a:gd fmla="*/ 1012 w 1013" name="TX2"/>
                <a:gd fmla="*/ 712 h 1079" name="TY2"/>
                <a:gd fmla="*/ 844 w 1013" name="TX3"/>
                <a:gd fmla="*/ 168 h 1079" name="TY3"/>
                <a:gd fmla="*/ 384 w 1013" name="TX4"/>
                <a:gd fmla="*/ 0 h 1079" name="TY4"/>
                <a:gd fmla="*/ 0 w 1013" name="TX5"/>
                <a:gd fmla="*/ 262 h 1079" name="TY5"/>
                <a:gd fmla="*/ 84 w 1013" name="TX6"/>
                <a:gd fmla="*/ 900 h 1079" name="TY6"/>
                <a:gd fmla="*/ 309 w 1013" name="TX7"/>
                <a:gd fmla="*/ 1078 h 1079" name="TY7"/>
              </a:gdLst>
              <a:cxnLst>
                <a:cxn ang="0">
                  <a:pos x="TX0" y="TY0"/>
                </a:cxn>
                <a:cxn ang="0">
                  <a:pos x="TX1" y="TY1"/>
                </a:cxn>
                <a:cxn ang="0">
                  <a:pos x="TX2" y="TY2"/>
                </a:cxn>
                <a:cxn ang="0">
                  <a:pos x="TX3" y="TY3"/>
                </a:cxn>
                <a:cxn ang="0">
                  <a:pos x="TX4" y="TY4"/>
                </a:cxn>
                <a:cxn ang="0">
                  <a:pos x="TX5" y="TY5"/>
                </a:cxn>
                <a:cxn ang="0">
                  <a:pos x="TX6" y="TY6"/>
                </a:cxn>
                <a:cxn ang="0">
                  <a:pos x="TX7" y="TY7"/>
                </a:cxn>
              </a:cxnLst>
              <a:rect l="l" t="t" r="r" b="b"/>
              <a:pathLst>
                <a:path w="1013" h="1079">
                  <a:moveTo>
                    <a:pt x="347" y="1068"/>
                  </a:moveTo>
                  <a:lnTo>
                    <a:pt x="797" y="956"/>
                  </a:lnTo>
                  <a:lnTo>
                    <a:pt x="1012" y="712"/>
                  </a:lnTo>
                  <a:lnTo>
                    <a:pt x="844" y="168"/>
                  </a:lnTo>
                  <a:lnTo>
                    <a:pt x="384" y="0"/>
                  </a:lnTo>
                  <a:lnTo>
                    <a:pt x="0" y="262"/>
                  </a:lnTo>
                  <a:lnTo>
                    <a:pt x="84" y="900"/>
                  </a:lnTo>
                  <a:lnTo>
                    <a:pt x="309" y="1078"/>
                  </a:lnTo>
                </a:path>
              </a:pathLst>
            </a:custGeom>
            <a:ln w="12700" cap="flat" cmpd="sng">
              <a:solidFill>
                <a:srgbClr val="FF0000">
                  <a:alpha val="100000"/>
                </a:srgbClr>
              </a:solidFill>
              <a:prstDash val="solid"/>
              <a:round/>
              <a:headEnd type="none" w="med" len="med"/>
              <a:tailEnd type="none" w="med" len="med"/>
            </a:ln>
          </p:spPr>
          <p:txBody>
            <a:bodyPr wrap="square" lIns="0" tIns="0" rIns="0" bIns="0" vert="horz" anchor="ctr">
              <a:noAutofit/>
            </a:bodyPr>
            <a:lstStyle/>
            <a:p>
              <a:pPr marL="0" indent="0" algn="ctr" hangingPunct="1"/>
              <a:endParaRPr lang="ko-KR" altLang="en-US" sz="1800">
                <a:latin typeface="맑은 고딕" charset="0"/>
                <a:ea typeface="맑은 고딕" charset="0"/>
              </a:endParaRPr>
            </a:p>
          </p:txBody>
        </p:sp>
      </p:grpSp>
      <p:graphicFrame>
        <p:nvGraphicFramePr>
          <p:cNvPr id="27" name="표 241"/>
          <p:cNvGraphicFramePr>
            <a:graphicFrameLocks noGrp="1"/>
          </p:cNvGraphicFramePr>
          <p:nvPr/>
        </p:nvGraphicFramePr>
        <p:xfrm>
          <a:off x="6822440" y="1444625"/>
          <a:ext cx="1207135" cy="2880360"/>
        </p:xfrm>
        <a:graphic>
          <a:graphicData uri="http://schemas.openxmlformats.org/drawingml/2006/table">
            <a:tbl>
              <a:tblPr firstRow="1" bandRow="1">
                <a:tableStyleId>{5C22544A-7EE6-4342-B048-85BDC9FD1C3A}</a:tableStyleId>
              </a:tblPr>
              <a:tblGrid>
                <a:gridCol w="1207135"/>
              </a:tblGrid>
              <a:tr h="360045">
                <a:tc>
                  <a:txBody>
                    <a:bodyPr/>
                    <a:lstStyle/>
                    <a:p>
                      <a:pPr marL="0" indent="0" latinLnBrk="0" hangingPunct="1" lvl="1">
                        <a:buFontTx/>
                        <a:buNone/>
                      </a:pPr>
                      <a:r>
                        <a:rPr lang="ko-KR" sz="1600" kern="1200" i="0" b="1">
                          <a:solidFill>
                            <a:schemeClr val="tx1"/>
                          </a:solidFill>
                          <a:latin typeface="맑은 고딕" charset="0"/>
                          <a:ea typeface="맑은 고딕" charset="0"/>
                        </a:rPr>
                        <a:t>파츠 구분</a:t>
                      </a:r>
                      <a:endParaRPr lang="ko-KR" altLang="en-US" sz="1600" kern="1200" i="0" b="1">
                        <a:solidFill>
                          <a:schemeClr val="tx1"/>
                        </a:solidFill>
                        <a:latin typeface="맑은 고딕" charset="0"/>
                        <a:ea typeface="맑은 고딕" charset="0"/>
                      </a:endParaRPr>
                    </a:p>
                  </a:txBody>
                  <a:tcPr marL="90170" marR="90170" marT="46990" marB="46990" anchor="t"/>
                </a:tc>
              </a:tr>
              <a:tr h="360045">
                <a:tc>
                  <a:txBody>
                    <a:bodyPr/>
                    <a:lstStyle/>
                    <a:p>
                      <a:pPr marL="0" indent="0" algn="r" latinLnBrk="0" hangingPunct="1" lvl="1">
                        <a:buFontTx/>
                        <a:buNone/>
                      </a:pPr>
                      <a:r>
                        <a:rPr lang="ko-KR" altLang="en-US" sz="1600" kern="1200" i="0" b="0">
                          <a:solidFill>
                            <a:schemeClr val="tx1"/>
                          </a:solidFill>
                          <a:latin typeface="맑은 고딕" charset="0"/>
                          <a:ea typeface="맑은 고딕" charset="0"/>
                        </a:rPr>
                        <a:t>머리</a:t>
                      </a:r>
                      <a:endParaRPr lang="ko-KR" altLang="en-US" sz="1600" kern="1200" i="0" b="0">
                        <a:solidFill>
                          <a:schemeClr val="tx1"/>
                        </a:solidFill>
                        <a:latin typeface="맑은 고딕" charset="0"/>
                        <a:ea typeface="맑은 고딕" charset="0"/>
                      </a:endParaRPr>
                    </a:p>
                  </a:txBody>
                  <a:tcPr marL="90170" marR="90170" marT="46990" marB="46990" anchor="t">
                    <a:noFill/>
                  </a:tcPr>
                </a:tc>
              </a:tr>
              <a:tr h="360045">
                <a:tc>
                  <a:txBody>
                    <a:bodyPr/>
                    <a:lstStyle/>
                    <a:p>
                      <a:pPr marL="0" indent="0" algn="r" latinLnBrk="0" hangingPunct="1" lvl="1">
                        <a:buFontTx/>
                        <a:buNone/>
                      </a:pPr>
                      <a:r>
                        <a:rPr lang="ko-KR" altLang="en-US" sz="1600" kern="1200" i="0" b="0">
                          <a:solidFill>
                            <a:schemeClr val="tx1"/>
                          </a:solidFill>
                          <a:latin typeface="맑은 고딕" charset="0"/>
                          <a:ea typeface="맑은 고딕" charset="0"/>
                        </a:rPr>
                        <a:t>상체</a:t>
                      </a:r>
                      <a:endParaRPr lang="ko-KR" altLang="en-US" sz="1600" kern="1200" i="0" b="0">
                        <a:solidFill>
                          <a:schemeClr val="tx1"/>
                        </a:solidFill>
                        <a:latin typeface="맑은 고딕" charset="0"/>
                        <a:ea typeface="맑은 고딕" charset="0"/>
                      </a:endParaRPr>
                    </a:p>
                  </a:txBody>
                  <a:tcPr marL="90170" marR="90170" marT="46990" marB="46990" anchor="t">
                    <a:noFill/>
                  </a:tcPr>
                </a:tc>
              </a:tr>
              <a:tr h="360045">
                <a:tc>
                  <a:txBody>
                    <a:bodyPr/>
                    <a:lstStyle/>
                    <a:p>
                      <a:pPr marL="0" indent="0" algn="r" latinLnBrk="0" hangingPunct="1" lvl="1">
                        <a:buFontTx/>
                        <a:buNone/>
                      </a:pPr>
                      <a:r>
                        <a:rPr lang="ko-KR" altLang="en-US" sz="1600" kern="1200" i="0" b="0">
                          <a:solidFill>
                            <a:schemeClr val="tx1"/>
                          </a:solidFill>
                          <a:latin typeface="맑은 고딕" charset="0"/>
                          <a:ea typeface="맑은 고딕" charset="0"/>
                        </a:rPr>
                        <a:t>하체</a:t>
                      </a:r>
                      <a:endParaRPr lang="ko-KR" altLang="en-US" sz="1600" kern="1200" i="0" b="0">
                        <a:solidFill>
                          <a:schemeClr val="tx1"/>
                        </a:solidFill>
                        <a:latin typeface="맑은 고딕" charset="0"/>
                        <a:ea typeface="맑은 고딕" charset="0"/>
                      </a:endParaRPr>
                    </a:p>
                  </a:txBody>
                  <a:tcPr marL="90170" marR="90170" marT="46990" marB="46990" anchor="t">
                    <a:noFill/>
                  </a:tcPr>
                </a:tc>
              </a:tr>
              <a:tr h="360045">
                <a:tc>
                  <a:txBody>
                    <a:bodyPr/>
                    <a:lstStyle/>
                    <a:p>
                      <a:pPr marL="0" indent="0" algn="r" latinLnBrk="0" hangingPunct="1" lvl="1">
                        <a:buFontTx/>
                        <a:buNone/>
                      </a:pPr>
                      <a:r>
                        <a:rPr lang="ko-KR" altLang="en-US" sz="1600" kern="1200" i="0" b="0">
                          <a:solidFill>
                            <a:schemeClr val="tx1"/>
                          </a:solidFill>
                          <a:latin typeface="맑은 고딕" charset="0"/>
                          <a:ea typeface="맑은 고딕" charset="0"/>
                        </a:rPr>
                        <a:t>팔</a:t>
                      </a:r>
                      <a:endParaRPr lang="ko-KR" altLang="en-US" sz="1600" kern="1200" i="0" b="0">
                        <a:solidFill>
                          <a:schemeClr val="tx1"/>
                        </a:solidFill>
                        <a:latin typeface="맑은 고딕" charset="0"/>
                        <a:ea typeface="맑은 고딕" charset="0"/>
                      </a:endParaRPr>
                    </a:p>
                  </a:txBody>
                  <a:tcPr marL="90170" marR="90170" marT="46990" marB="46990" anchor="t">
                    <a:noFill/>
                  </a:tcPr>
                </a:tc>
              </a:tr>
              <a:tr h="360045">
                <a:tc>
                  <a:txBody>
                    <a:bodyPr/>
                    <a:lstStyle/>
                    <a:p>
                      <a:pPr marL="0" indent="0" algn="r" latinLnBrk="0" hangingPunct="1" lvl="1">
                        <a:buFontTx/>
                        <a:buNone/>
                      </a:pPr>
                      <a:r>
                        <a:rPr lang="ko-KR" altLang="en-US" sz="1600" kern="1200" i="0" b="0">
                          <a:solidFill>
                            <a:schemeClr val="tx1"/>
                          </a:solidFill>
                          <a:latin typeface="맑은 고딕" charset="0"/>
                          <a:ea typeface="맑은 고딕" charset="0"/>
                        </a:rPr>
                        <a:t>손</a:t>
                      </a:r>
                      <a:endParaRPr lang="ko-KR" altLang="en-US" sz="1600" kern="1200" i="0" b="0">
                        <a:solidFill>
                          <a:schemeClr val="tx1"/>
                        </a:solidFill>
                        <a:latin typeface="맑은 고딕" charset="0"/>
                        <a:ea typeface="맑은 고딕" charset="0"/>
                      </a:endParaRPr>
                    </a:p>
                  </a:txBody>
                  <a:tcPr marL="90170" marR="90170" marT="46990" marB="46990" anchor="t">
                    <a:noFill/>
                  </a:tcPr>
                </a:tc>
              </a:tr>
              <a:tr h="360045">
                <a:tc>
                  <a:txBody>
                    <a:bodyPr/>
                    <a:lstStyle/>
                    <a:p>
                      <a:pPr marL="0" indent="0" algn="r" latinLnBrk="0" hangingPunct="1" lvl="1">
                        <a:buFontTx/>
                        <a:buNone/>
                      </a:pPr>
                      <a:r>
                        <a:rPr lang="ko-KR" altLang="en-US" sz="1600" kern="1200" i="0" b="0">
                          <a:solidFill>
                            <a:schemeClr val="tx1"/>
                          </a:solidFill>
                          <a:latin typeface="맑은 고딕" charset="0"/>
                          <a:ea typeface="맑은 고딕" charset="0"/>
                        </a:rPr>
                        <a:t>다리</a:t>
                      </a:r>
                      <a:endParaRPr lang="ko-KR" altLang="en-US" sz="1600" kern="1200" i="0" b="0">
                        <a:solidFill>
                          <a:schemeClr val="tx1"/>
                        </a:solidFill>
                        <a:latin typeface="맑은 고딕" charset="0"/>
                        <a:ea typeface="맑은 고딕" charset="0"/>
                      </a:endParaRPr>
                    </a:p>
                  </a:txBody>
                  <a:tcPr marL="90170" marR="90170" marT="46990" marB="46990" anchor="t">
                    <a:noFill/>
                  </a:tcPr>
                </a:tc>
              </a:tr>
              <a:tr h="360045">
                <a:tc>
                  <a:txBody>
                    <a:bodyPr/>
                    <a:lstStyle/>
                    <a:p>
                      <a:pPr marL="0" indent="0" algn="r" latinLnBrk="0" hangingPunct="1" lvl="1">
                        <a:buFontTx/>
                        <a:buNone/>
                      </a:pPr>
                      <a:r>
                        <a:rPr lang="ko-KR" altLang="en-US" sz="1600" kern="1200" i="0" b="0">
                          <a:solidFill>
                            <a:schemeClr val="tx1"/>
                          </a:solidFill>
                          <a:latin typeface="맑은 고딕" charset="0"/>
                          <a:ea typeface="맑은 고딕" charset="0"/>
                        </a:rPr>
                        <a:t>발</a:t>
                      </a:r>
                      <a:endParaRPr lang="ko-KR" altLang="en-US" sz="1600" kern="1200" i="0" b="0">
                        <a:solidFill>
                          <a:schemeClr val="tx1"/>
                        </a:solidFill>
                        <a:latin typeface="맑은 고딕" charset="0"/>
                        <a:ea typeface="맑은 고딕" charset="0"/>
                      </a:endParaRPr>
                    </a:p>
                  </a:txBody>
                  <a:tcPr marL="90170" marR="90170" marT="46990" marB="46990" anchor="t">
                    <a:noFill/>
                  </a:tcPr>
                </a:tc>
              </a:tr>
            </a:tbl>
          </a:graphicData>
        </a:graphic>
      </p:graphicFrame>
      <p:sp>
        <p:nvSpPr>
          <p:cNvPr id="28" name="도형 242"/>
          <p:cNvSpPr>
            <a:spLocks/>
          </p:cNvSpPr>
          <p:nvPr/>
        </p:nvSpPr>
        <p:spPr>
          <a:xfrm rot="0">
            <a:off x="7670800" y="1784350"/>
            <a:ext cx="360680" cy="360680"/>
          </a:xfrm>
          <a:prstGeom prst="rect"/>
          <a:no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hangingPunct="1"/>
            <a:endParaRPr lang="ko-KR" altLang="en-US" sz="1800">
              <a:latin typeface="맑은 고딕" charset="0"/>
              <a:ea typeface="맑은 고딕" charset="0"/>
            </a:endParaRPr>
          </a:p>
        </p:txBody>
      </p:sp>
      <p:sp>
        <p:nvSpPr>
          <p:cNvPr id="29" name="도형 243"/>
          <p:cNvSpPr>
            <a:spLocks/>
          </p:cNvSpPr>
          <p:nvPr/>
        </p:nvSpPr>
        <p:spPr>
          <a:xfrm rot="0">
            <a:off x="7670800" y="2144395"/>
            <a:ext cx="360680" cy="360680"/>
          </a:xfrm>
          <a:prstGeom prst="rect"/>
          <a:no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hangingPunct="1"/>
            <a:endParaRPr lang="ko-KR" altLang="en-US" sz="1800">
              <a:latin typeface="맑은 고딕" charset="0"/>
              <a:ea typeface="맑은 고딕" charset="0"/>
            </a:endParaRPr>
          </a:p>
        </p:txBody>
      </p:sp>
      <p:sp>
        <p:nvSpPr>
          <p:cNvPr id="30" name="도형 244"/>
          <p:cNvSpPr>
            <a:spLocks/>
          </p:cNvSpPr>
          <p:nvPr/>
        </p:nvSpPr>
        <p:spPr>
          <a:xfrm rot="0">
            <a:off x="7670800" y="2504440"/>
            <a:ext cx="360680" cy="360680"/>
          </a:xfrm>
          <a:prstGeom prst="rect"/>
          <a:no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hangingPunct="1"/>
            <a:endParaRPr lang="ko-KR" altLang="en-US" sz="1800">
              <a:latin typeface="맑은 고딕" charset="0"/>
              <a:ea typeface="맑은 고딕" charset="0"/>
            </a:endParaRPr>
          </a:p>
        </p:txBody>
      </p:sp>
      <p:sp>
        <p:nvSpPr>
          <p:cNvPr id="31" name="도형 245"/>
          <p:cNvSpPr>
            <a:spLocks/>
          </p:cNvSpPr>
          <p:nvPr/>
        </p:nvSpPr>
        <p:spPr>
          <a:xfrm rot="0">
            <a:off x="7671435" y="2864485"/>
            <a:ext cx="360680" cy="360680"/>
          </a:xfrm>
          <a:prstGeom prst="rect"/>
          <a:no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hangingPunct="1"/>
            <a:endParaRPr lang="ko-KR" altLang="en-US" sz="1800">
              <a:latin typeface="맑은 고딕" charset="0"/>
              <a:ea typeface="맑은 고딕" charset="0"/>
            </a:endParaRPr>
          </a:p>
        </p:txBody>
      </p:sp>
      <p:sp>
        <p:nvSpPr>
          <p:cNvPr id="32" name="도형 249"/>
          <p:cNvSpPr>
            <a:spLocks/>
          </p:cNvSpPr>
          <p:nvPr/>
        </p:nvSpPr>
        <p:spPr>
          <a:xfrm rot="0">
            <a:off x="7671435" y="3224530"/>
            <a:ext cx="360680" cy="360680"/>
          </a:xfrm>
          <a:prstGeom prst="rect"/>
          <a:no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hangingPunct="1"/>
            <a:endParaRPr lang="ko-KR" altLang="en-US" sz="1800">
              <a:latin typeface="맑은 고딕" charset="0"/>
              <a:ea typeface="맑은 고딕" charset="0"/>
            </a:endParaRPr>
          </a:p>
        </p:txBody>
      </p:sp>
      <p:sp>
        <p:nvSpPr>
          <p:cNvPr id="33" name="도형 250"/>
          <p:cNvSpPr>
            <a:spLocks/>
          </p:cNvSpPr>
          <p:nvPr/>
        </p:nvSpPr>
        <p:spPr>
          <a:xfrm rot="0">
            <a:off x="7671435" y="3584575"/>
            <a:ext cx="360680" cy="360680"/>
          </a:xfrm>
          <a:prstGeom prst="rect"/>
          <a:no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hangingPunct="1"/>
            <a:endParaRPr lang="ko-KR" altLang="en-US" sz="1800">
              <a:latin typeface="맑은 고딕" charset="0"/>
              <a:ea typeface="맑은 고딕" charset="0"/>
            </a:endParaRPr>
          </a:p>
        </p:txBody>
      </p:sp>
      <p:sp>
        <p:nvSpPr>
          <p:cNvPr id="34" name="도형 251"/>
          <p:cNvSpPr>
            <a:spLocks/>
          </p:cNvSpPr>
          <p:nvPr/>
        </p:nvSpPr>
        <p:spPr>
          <a:xfrm rot="0">
            <a:off x="7671435" y="3944620"/>
            <a:ext cx="360680" cy="360680"/>
          </a:xfrm>
          <a:prstGeom prst="rect"/>
          <a:no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hangingPunct="1"/>
            <a:endParaRPr lang="ko-KR" altLang="en-US" sz="1800">
              <a:latin typeface="맑은 고딕" charset="0"/>
              <a:ea typeface="맑은 고딕" charset="0"/>
            </a:endParaRPr>
          </a:p>
        </p:txBody>
      </p:sp>
      <p:sp>
        <p:nvSpPr>
          <p:cNvPr id="35" name="도형 252"/>
          <p:cNvSpPr>
            <a:spLocks/>
          </p:cNvSpPr>
          <p:nvPr/>
        </p:nvSpPr>
        <p:spPr>
          <a:xfrm rot="0">
            <a:off x="7671435" y="4304665"/>
            <a:ext cx="360680" cy="360680"/>
          </a:xfrm>
          <a:prstGeom prst="rect"/>
          <a:no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hangingPunct="1"/>
            <a:endParaRPr lang="ko-KR" altLang="en-US" sz="1800">
              <a:latin typeface="맑은 고딕" charset="0"/>
              <a:ea typeface="맑은 고딕" charset="0"/>
            </a:endParaRPr>
          </a:p>
        </p:txBody>
      </p:sp>
      <p:cxnSp>
        <p:nvCxnSpPr>
          <p:cNvPr id="36" name="도형 280"/>
          <p:cNvCxnSpPr/>
          <p:nvPr/>
        </p:nvCxnSpPr>
        <p:spPr>
          <a:xfrm rot="0">
            <a:off x="8030845" y="1964055"/>
            <a:ext cx="2183130" cy="36195"/>
          </a:xfrm>
          <a:prstGeom prst="line"/>
          <a:ln w="12700" cap="flat" cmpd="sng">
            <a:solidFill>
              <a:srgbClr val="FF0000">
                <a:alpha val="10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도형 281"/>
          <p:cNvCxnSpPr/>
          <p:nvPr/>
        </p:nvCxnSpPr>
        <p:spPr>
          <a:xfrm rot="0">
            <a:off x="8030845" y="2324100"/>
            <a:ext cx="2263140" cy="216535"/>
          </a:xfrm>
          <a:prstGeom prst="line"/>
          <a:ln w="12700" cap="flat" cmpd="sng">
            <a:solidFill>
              <a:srgbClr val="FF0000">
                <a:alpha val="10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8" name="도형 282"/>
          <p:cNvCxnSpPr/>
          <p:nvPr/>
        </p:nvCxnSpPr>
        <p:spPr>
          <a:xfrm rot="0">
            <a:off x="8030845" y="2684145"/>
            <a:ext cx="2383790" cy="523240"/>
          </a:xfrm>
          <a:prstGeom prst="line"/>
          <a:ln w="12700" cap="flat" cmpd="sng">
            <a:solidFill>
              <a:srgbClr val="FF0000">
                <a:alpha val="10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도형 284"/>
          <p:cNvCxnSpPr/>
          <p:nvPr/>
        </p:nvCxnSpPr>
        <p:spPr>
          <a:xfrm rot="0">
            <a:off x="8031480" y="3044190"/>
            <a:ext cx="2999105" cy="290195"/>
          </a:xfrm>
          <a:prstGeom prst="line"/>
          <a:ln w="12700" cap="flat" cmpd="sng">
            <a:solidFill>
              <a:srgbClr val="FF0000">
                <a:alpha val="10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도형 285"/>
          <p:cNvCxnSpPr/>
          <p:nvPr/>
        </p:nvCxnSpPr>
        <p:spPr>
          <a:xfrm rot="0">
            <a:off x="8031480" y="3404235"/>
            <a:ext cx="3033395" cy="403225"/>
          </a:xfrm>
          <a:prstGeom prst="line"/>
          <a:ln w="12700" cap="flat" cmpd="sng">
            <a:solidFill>
              <a:srgbClr val="FF0000">
                <a:alpha val="10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3" name="도형 287"/>
          <p:cNvCxnSpPr/>
          <p:nvPr/>
        </p:nvCxnSpPr>
        <p:spPr>
          <a:xfrm rot="0">
            <a:off x="8031480" y="3764280"/>
            <a:ext cx="2186305" cy="687705"/>
          </a:xfrm>
          <a:prstGeom prst="line"/>
          <a:ln w="12700" cap="flat" cmpd="sng">
            <a:solidFill>
              <a:srgbClr val="FF0000">
                <a:alpha val="10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5" name="도형 289"/>
          <p:cNvCxnSpPr>
            <a:stCxn id="34" idx="3"/>
          </p:cNvCxnSpPr>
          <p:nvPr/>
        </p:nvCxnSpPr>
        <p:spPr>
          <a:xfrm rot="0">
            <a:off x="8031480" y="4124325"/>
            <a:ext cx="2129155" cy="1781810"/>
          </a:xfrm>
          <a:prstGeom prst="line"/>
          <a:ln w="12700" cap="flat" cmpd="sng">
            <a:solidFill>
              <a:srgbClr val="FF0000">
                <a:alpha val="10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4" name="Rect 0"/>
          <p:cNvSpPr txBox="1">
            <a:spLocks/>
          </p:cNvSpPr>
          <p:nvPr>
            <p:ph type="sldNum" idx="12"/>
          </p:nvPr>
        </p:nvSpPr>
        <p:spPr>
          <a:xfrm rot="0">
            <a:off x="8610600" y="6356350"/>
            <a:ext cx="2744470" cy="366395"/>
          </a:xfrm>
          <a:prstGeom prst="rect"/>
        </p:spPr>
        <p:txBody>
          <a:bodyPr wrap="square" lIns="91440" tIns="45720" rIns="91440" bIns="45720" numCol="1" vert="horz" anchor="ctr">
            <a:noAutofit/>
          </a:bodyPr>
          <a:lstStyle/>
          <a:p>
            <a:pPr marL="0" indent="0" latinLnBrk="0">
              <a:buFontTx/>
              <a:buNone/>
            </a:pPr>
            <a:fld id="{B9320F77-B9A0-41C5-862A-B4B631284C64}" type="slidenum">
              <a:rPr lang="ko-KR" altLang="en-US" sz="1200">
                <a:latin typeface="맑은 고딕" charset="0"/>
                <a:ea typeface="맑은 고딕" charset="0"/>
                <a:cs typeface="+mn-cs"/>
              </a:rPr>
              <a:t>5</a:t>
            </a:fld>
            <a:endParaRPr lang="ko-KR" altLang="en-US" sz="1200">
              <a:latin typeface="맑은 고딕" charset="0"/>
              <a:ea typeface="맑은 고딕" charset="0"/>
              <a:cs typeface="+mn-cs"/>
            </a:endParaRPr>
          </a:p>
        </p:txBody>
      </p:sp>
      <p:graphicFrame>
        <p:nvGraphicFramePr>
          <p:cNvPr id="7" name="표 371"/>
          <p:cNvGraphicFramePr>
            <a:graphicFrameLocks noGrp="1"/>
          </p:cNvGraphicFramePr>
          <p:nvPr/>
        </p:nvGraphicFramePr>
        <p:xfrm>
          <a:off x="329565" y="190500"/>
          <a:ext cx="3080385" cy="1923415"/>
        </p:xfrm>
        <a:graphic>
          <a:graphicData uri="http://schemas.openxmlformats.org/drawingml/2006/table">
            <a:tbl>
              <a:tblPr firstRow="1" bandRow="1">
                <a:tableStyleId>{5C22544A-7EE6-4342-B048-85BDC9FD1C3A}</a:tableStyleId>
              </a:tblPr>
              <a:tblGrid>
                <a:gridCol w="546735"/>
                <a:gridCol w="2533650"/>
              </a:tblGrid>
              <a:tr h="309245">
                <a:tc gridSpan="2">
                  <a:txBody>
                    <a:bodyPr/>
                    <a:lstStyle/>
                    <a:p>
                      <a:pPr marL="0" indent="0" latinLnBrk="0" hangingPunct="1" lvl="1">
                        <a:buFontTx/>
                        <a:buNone/>
                      </a:pPr>
                      <a:r>
                        <a:rPr lang="ko-KR" sz="1400" kern="1200" i="0" b="0">
                          <a:solidFill>
                            <a:schemeClr val="tx1"/>
                          </a:solidFill>
                          <a:latin typeface="맑은 고딕" charset="0"/>
                          <a:ea typeface="맑은 고딕" charset="0"/>
                        </a:rPr>
                        <a:t>캐릭터</a:t>
                      </a:r>
                      <a:r>
                        <a:rPr lang="ko-KR" sz="1400" kern="1200" i="0" b="0">
                          <a:solidFill>
                            <a:schemeClr val="tx1"/>
                          </a:solidFill>
                          <a:latin typeface="맑은 고딕" charset="0"/>
                          <a:ea typeface="맑은 고딕" charset="0"/>
                        </a:rPr>
                        <a:t> </a:t>
                      </a:r>
                      <a:r>
                        <a:rPr lang="ko-KR" sz="1400" kern="1200" i="0" b="0">
                          <a:solidFill>
                            <a:schemeClr val="tx1"/>
                          </a:solidFill>
                          <a:latin typeface="맑은 고딕" charset="0"/>
                          <a:ea typeface="맑은 고딕" charset="0"/>
                        </a:rPr>
                        <a:t>설정</a:t>
                      </a:r>
                      <a:endParaRPr lang="ko-KR" altLang="en-US" sz="1400" kern="1200" i="0" b="0">
                        <a:solidFill>
                          <a:schemeClr val="tx1"/>
                        </a:solidFill>
                        <a:latin typeface="맑은 고딕" charset="0"/>
                        <a:ea typeface="맑은 고딕" charset="0"/>
                      </a:endParaRPr>
                    </a:p>
                  </a:txBody>
                  <a:tcPr marL="90170" marR="90170" marT="46990" marB="46990" anchor="t"/>
                </a:tc>
                <a:tc hMerge="1">
                  <a:txBody>
                    <a:bodyPr/>
                    <a:lstStyle/>
                    <a:p>
                      <a:pPr/>
                      <a:endParaRPr lang="ko-KR" altLang="en-US" kern="1200"/>
                    </a:p>
                  </a:txBody>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이름</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sz="1200" kern="1200" i="0" b="0">
                          <a:solidFill>
                            <a:schemeClr val="tx1"/>
                          </a:solidFill>
                          <a:latin typeface="맑은 고딕" charset="0"/>
                          <a:ea typeface="맑은 고딕" charset="0"/>
                        </a:rPr>
                        <a:t>세</a:t>
                      </a:r>
                      <a:r>
                        <a:rPr lang="ko-KR" sz="1200" kern="1200" i="0" b="0">
                          <a:solidFill>
                            <a:schemeClr val="tx1"/>
                          </a:solidFill>
                          <a:latin typeface="맑은 고딕" charset="0"/>
                          <a:ea typeface="맑은 고딕" charset="0"/>
                        </a:rPr>
                        <a:t>영(世影)</a:t>
                      </a:r>
                      <a:endParaRPr lang="ko-KR" altLang="en-US" sz="1200" kern="1200" i="0" b="0">
                        <a:solidFill>
                          <a:schemeClr val="tx1"/>
                        </a:solidFill>
                        <a:latin typeface="맑은 고딕" charset="0"/>
                        <a:ea typeface="맑은 고딕" charset="0"/>
                      </a:endParaRPr>
                    </a:p>
                  </a:txBody>
                  <a:tcPr marL="90170" marR="90170" marT="46990" marB="46990" anchor="t"/>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성별</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여</a:t>
                      </a:r>
                      <a:endParaRPr lang="ko-KR" altLang="en-US" sz="1200" kern="1200" i="0" b="0">
                        <a:solidFill>
                          <a:schemeClr val="tx1"/>
                        </a:solidFill>
                        <a:latin typeface="맑은 고딕" charset="0"/>
                        <a:ea typeface="맑은 고딕" charset="0"/>
                      </a:endParaRPr>
                    </a:p>
                  </a:txBody>
                  <a:tcPr marL="90170" marR="90170" marT="46990" marB="46990" anchor="t"/>
                </a:tc>
              </a:tr>
              <a:tr h="463550">
                <a:tc>
                  <a:txBody>
                    <a:bodyPr/>
                    <a:lstStyle/>
                    <a:p>
                      <a:pPr marL="0" indent="0" latinLnBrk="0" hangingPunct="1" lvl="1">
                        <a:buFontTx/>
                        <a:buNone/>
                      </a:pPr>
                      <a:r>
                        <a:rPr lang="ko-KR" altLang="en-US" sz="1200" kern="1200" i="0" b="0">
                          <a:solidFill>
                            <a:schemeClr val="tx1"/>
                          </a:solidFill>
                          <a:latin typeface="맑은 고딕" charset="0"/>
                          <a:ea typeface="맑은 고딕" charset="0"/>
                        </a:rPr>
                        <a:t>성격</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겉은 부드럽지만 속은 곧고 굳세다.</a:t>
                      </a:r>
                      <a:endParaRPr lang="ko-KR" altLang="en-US" sz="1200" kern="1200" i="0" b="0">
                        <a:solidFill>
                          <a:schemeClr val="tx1"/>
                        </a:solidFill>
                        <a:latin typeface="맑은 고딕" charset="0"/>
                        <a:ea typeface="맑은 고딕" charset="0"/>
                      </a:endParaRPr>
                    </a:p>
                    <a:p>
                      <a:pPr marL="0" indent="0" latinLnBrk="0" hangingPunct="1" lvl="1">
                        <a:buFontTx/>
                        <a:buNone/>
                      </a:pPr>
                      <a:r>
                        <a:rPr lang="ko-KR" altLang="en-US" sz="1200" kern="1200" i="0" b="0">
                          <a:solidFill>
                            <a:schemeClr val="tx1"/>
                          </a:solidFill>
                          <a:latin typeface="맑은 고딕" charset="0"/>
                          <a:ea typeface="맑은 고딕" charset="0"/>
                        </a:rPr>
                        <a:t>타인을 배려하는 친절한 성격</a:t>
                      </a:r>
                      <a:endParaRPr lang="ko-KR" altLang="en-US" sz="1200" kern="1200" i="0" b="0">
                        <a:solidFill>
                          <a:schemeClr val="tx1"/>
                        </a:solidFill>
                        <a:latin typeface="맑은 고딕" charset="0"/>
                        <a:ea typeface="맑은 고딕" charset="0"/>
                      </a:endParaRPr>
                    </a:p>
                  </a:txBody>
                  <a:tcPr marL="90170" marR="90170" marT="46990" marB="46990" anchor="t"/>
                </a:tc>
              </a:tr>
              <a:tr h="27876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종족</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인간</a:t>
                      </a:r>
                      <a:endParaRPr lang="ko-KR" altLang="en-US" sz="1200" kern="1200" i="0" b="0">
                        <a:solidFill>
                          <a:schemeClr val="tx1"/>
                        </a:solidFill>
                        <a:latin typeface="맑은 고딕" charset="0"/>
                        <a:ea typeface="맑은 고딕" charset="0"/>
                      </a:endParaRPr>
                    </a:p>
                  </a:txBody>
                  <a:tcPr marL="90170" marR="90170" marT="46990" marB="46990" anchor="t"/>
                </a:tc>
              </a:tr>
              <a:tr h="27876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직업</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사냥꾼 → 토벌단 일원</a:t>
                      </a:r>
                      <a:endParaRPr lang="ko-KR" altLang="en-US" sz="1200" kern="1200" i="0" b="0">
                        <a:solidFill>
                          <a:schemeClr val="tx1"/>
                        </a:solidFill>
                        <a:latin typeface="맑은 고딕" charset="0"/>
                        <a:ea typeface="맑은 고딕" charset="0"/>
                      </a:endParaRPr>
                    </a:p>
                  </a:txBody>
                  <a:tcPr marL="90170" marR="90170" marT="46990" marB="46990" anchor="t"/>
                </a:tc>
              </a:tr>
            </a:tbl>
          </a:graphicData>
        </a:graphic>
      </p:graphicFrame>
      <p:graphicFrame>
        <p:nvGraphicFramePr>
          <p:cNvPr id="8" name="표 372"/>
          <p:cNvGraphicFramePr>
            <a:graphicFrameLocks noGrp="1"/>
          </p:cNvGraphicFramePr>
          <p:nvPr/>
        </p:nvGraphicFramePr>
        <p:xfrm>
          <a:off x="8787765" y="190500"/>
          <a:ext cx="3070860" cy="4283710"/>
        </p:xfrm>
        <a:graphic>
          <a:graphicData uri="http://schemas.openxmlformats.org/drawingml/2006/table">
            <a:tbl>
              <a:tblPr firstRow="1" bandRow="1">
                <a:tableStyleId>{5C22544A-7EE6-4342-B048-85BDC9FD1C3A}</a:tableStyleId>
              </a:tblPr>
              <a:tblGrid>
                <a:gridCol w="3070860"/>
              </a:tblGrid>
              <a:tr h="309245">
                <a:tc>
                  <a:txBody>
                    <a:bodyPr/>
                    <a:lstStyle/>
                    <a:p>
                      <a:pPr marL="0" indent="0" algn="just" latinLnBrk="0" hangingPunct="1" lvl="1">
                        <a:buFontTx/>
                        <a:buNone/>
                      </a:pPr>
                      <a:r>
                        <a:rPr lang="ko-KR" sz="1400" kern="1200" i="0" b="0">
                          <a:solidFill>
                            <a:schemeClr val="bg1"/>
                          </a:solidFill>
                          <a:latin typeface="맑은 고딕" charset="0"/>
                          <a:ea typeface="맑은 고딕" charset="0"/>
                        </a:rPr>
                        <a:t>배경</a:t>
                      </a:r>
                      <a:endParaRPr lang="ko-KR" altLang="en-US" sz="1400" kern="1200" i="0" b="0">
                        <a:solidFill>
                          <a:schemeClr val="bg1"/>
                        </a:solidFill>
                        <a:latin typeface="맑은 고딕" charset="0"/>
                        <a:ea typeface="맑은 고딕" charset="0"/>
                      </a:endParaRPr>
                    </a:p>
                  </a:txBody>
                  <a:tcPr marL="90170" marR="90170" marT="46990" marB="46990" anchor="t"/>
                </a:tc>
              </a:tr>
              <a:tr h="3974465">
                <a:tc>
                  <a:txBody>
                    <a:bodyPr/>
                    <a:lstStyle/>
                    <a:p>
                      <a:pPr marL="0" indent="0" algn="just" latinLnBrk="0" hangingPunct="1" lvl="1">
                        <a:buFontTx/>
                        <a:buNone/>
                      </a:pPr>
                      <a:r>
                        <a:rPr lang="ko-KR" altLang="en-US" sz="1200" kern="1200" i="0" b="0">
                          <a:solidFill>
                            <a:schemeClr val="tx1"/>
                          </a:solidFill>
                          <a:latin typeface="맑은 고딕" charset="0"/>
                          <a:ea typeface="맑은 고딕" charset="0"/>
                        </a:rPr>
                        <a:t>본래 동물 사냥으로 먹고 살던 사냥꾼 아버지에게 사냥법을 배우고 사냥꾼으로 살아 가고 있었지만 갑작스럽게 나타난 괴물로 인해서 아버지가 큰 부상을 당하고 더 이상 사냥을 할 수 없게 되었다.</a:t>
                      </a:r>
                      <a:endParaRPr lang="ko-KR" altLang="en-US" sz="1200" kern="1200" i="0" b="0">
                        <a:solidFill>
                          <a:schemeClr val="tx1"/>
                        </a:solidFill>
                        <a:latin typeface="맑은 고딕" charset="0"/>
                        <a:ea typeface="맑은 고딕" charset="0"/>
                      </a:endParaRPr>
                    </a:p>
                    <a:p>
                      <a:pPr marL="0" indent="0" algn="just" latinLnBrk="0" hangingPunct="1" lvl="1">
                        <a:buFontTx/>
                        <a:buNone/>
                      </a:pPr>
                      <a:r>
                        <a:rPr lang="ko-KR" altLang="en-US" sz="1200" kern="1200" i="0" b="0">
                          <a:solidFill>
                            <a:schemeClr val="tx1"/>
                          </a:solidFill>
                          <a:latin typeface="맑은 고딕" charset="0"/>
                          <a:ea typeface="맑은 고딕" charset="0"/>
                        </a:rPr>
                        <a:t>아버지가 사냥을 나가지 못하게 되자 세영은 아버지의 몫까지 열심히 사냥을 했지만 늘어난 괴물들로 인해 더 이상 동물을 사냥을 할 수 없게 되자 괴물을 사냥하기 시작했다. </a:t>
                      </a:r>
                      <a:endParaRPr lang="ko-KR" altLang="en-US" sz="1200" kern="1200" i="0" b="0">
                        <a:solidFill>
                          <a:schemeClr val="tx1"/>
                        </a:solidFill>
                        <a:latin typeface="맑은 고딕" charset="0"/>
                        <a:ea typeface="맑은 고딕" charset="0"/>
                      </a:endParaRPr>
                    </a:p>
                    <a:p>
                      <a:pPr marL="0" indent="0" algn="just" latinLnBrk="0" hangingPunct="1" lvl="1">
                        <a:buFontTx/>
                        <a:buNone/>
                      </a:pPr>
                      <a:r>
                        <a:rPr lang="ko-KR" altLang="en-US" sz="1200" kern="1200" i="0" b="0">
                          <a:solidFill>
                            <a:schemeClr val="tx1"/>
                          </a:solidFill>
                          <a:latin typeface="맑은 고딕" charset="0"/>
                          <a:ea typeface="맑은 고딕" charset="0"/>
                        </a:rPr>
                        <a:t>그러던중 늘어난 괴물들을 처리하기 위해 토벌단이 생긴다는 소식을 듣고 토벌단에 들어가기 위한 시험을 보러 왔다가 방랑자(PC)와 친분이 생겼다.</a:t>
                      </a:r>
                      <a:endParaRPr lang="ko-KR" altLang="en-US" sz="1200" kern="1200" i="0" b="0">
                        <a:solidFill>
                          <a:schemeClr val="tx1"/>
                        </a:solidFill>
                        <a:latin typeface="맑은 고딕" charset="0"/>
                        <a:ea typeface="맑은 고딕" charset="0"/>
                      </a:endParaRPr>
                    </a:p>
                    <a:p>
                      <a:pPr marL="0" indent="0" algn="just" latinLnBrk="0" hangingPunct="1" lvl="1">
                        <a:buFontTx/>
                        <a:buNone/>
                      </a:pPr>
                      <a:r>
                        <a:rPr lang="ko-KR" altLang="en-US" sz="1200" kern="1200" i="0" b="0">
                          <a:solidFill>
                            <a:schemeClr val="tx1"/>
                          </a:solidFill>
                          <a:latin typeface="맑은 고딕" charset="0"/>
                          <a:ea typeface="맑은 고딕" charset="0"/>
                        </a:rPr>
                        <a:t>방랑자와 협력하여 시험을 통과하고  방랑자와 토벌단 동기가 되었다.</a:t>
                      </a:r>
                      <a:endParaRPr lang="ko-KR" altLang="en-US" sz="1200" kern="1200" i="0" b="0">
                        <a:solidFill>
                          <a:schemeClr val="tx1"/>
                        </a:solidFill>
                        <a:latin typeface="맑은 고딕" charset="0"/>
                        <a:ea typeface="맑은 고딕" charset="0"/>
                      </a:endParaRPr>
                    </a:p>
                    <a:p>
                      <a:pPr marL="0" indent="0" algn="l" latinLnBrk="0" hangingPunct="1" lvl="1">
                        <a:buFontTx/>
                        <a:buNone/>
                      </a:pPr>
                      <a:r>
                        <a:rPr lang="ko-KR" altLang="en-US" sz="1200" kern="1200" i="0" b="0">
                          <a:solidFill>
                            <a:schemeClr val="tx1"/>
                          </a:solidFill>
                          <a:latin typeface="맑은 고딕" charset="0"/>
                          <a:ea typeface="맑은 고딕" charset="0"/>
                        </a:rPr>
                        <a:t>괴물 토벌단에 들어온지 얼마 되서 오랜 사냥꾼 생활로 연마된 활 솜씨와 특유의 감으로 단기간에 토벌단에서 이름을 알리며 높은 난이도의 토벌에 참여하기 시작했다.</a:t>
                      </a:r>
                      <a:endParaRPr lang="ko-KR" altLang="en-US" sz="1200" kern="1200" i="0" b="0">
                        <a:solidFill>
                          <a:schemeClr val="tx1"/>
                        </a:solidFill>
                        <a:latin typeface="맑은 고딕" charset="0"/>
                        <a:ea typeface="맑은 고딕" charset="0"/>
                      </a:endParaRPr>
                    </a:p>
                  </a:txBody>
                  <a:tcPr marL="90170" marR="90170" marT="46990" marB="46990" anchor="t"/>
                </a:tc>
              </a:tr>
            </a:tbl>
          </a:graphicData>
        </a:graphic>
      </p:graphicFrame>
      <p:pic>
        <p:nvPicPr>
          <p:cNvPr id="10" name="그림 374" descr="C:/Users/yhgki/AppData/Roaming/PolarisOffice/ETemp/21952_15640720/fImage5293924335705.png"/>
          <p:cNvPicPr>
            <a:picLocks noChangeAspect="1"/>
          </p:cNvPicPr>
          <p:nvPr/>
        </p:nvPicPr>
        <p:blipFill rotWithShape="1">
          <a:blip r:embed="rId3" cstate="hqprint">
            <a:extLst>
              <a:ext uri="{28A0092B-C50C-407E-A947-70E740481C1C}">
                <a14:useLocalDpi xmlns:a14="http://schemas.microsoft.com/office/drawing/2010/main"/>
              </a:ext>
            </a:extLst>
          </a:blip>
          <a:stretch>
            <a:fillRect/>
          </a:stretch>
        </p:blipFill>
        <p:spPr>
          <a:xfrm rot="0">
            <a:off x="3721100" y="733425"/>
            <a:ext cx="2378710" cy="5401310"/>
          </a:xfrm>
          <a:prstGeom prst="rect"/>
          <a:noFill/>
        </p:spPr>
      </p:pic>
      <p:pic>
        <p:nvPicPr>
          <p:cNvPr id="11" name="그림 380"/>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rot="0">
            <a:off x="6098540" y="733425"/>
            <a:ext cx="2258695" cy="5400675"/>
          </a:xfrm>
          <a:prstGeom prst="rect"/>
          <a:noFill/>
        </p:spPr>
      </p:pic>
      <p:pic>
        <p:nvPicPr>
          <p:cNvPr id="18" name="그림 9" descr="C:/Users/yhgki/AppData/Roaming/PolarisOffice/ETemp/21952_15640720/fImage6381011641.png"/>
          <p:cNvPicPr>
            <a:picLocks noChangeAspect="1"/>
          </p:cNvPicPr>
          <p:nvPr/>
        </p:nvPicPr>
        <p:blipFill rotWithShape="1">
          <a:blip r:embed="rId7" cstate="print">
            <a:extLst>
              <a:ext uri="{28A0092B-C50C-407E-A947-70E740481C1C}">
                <a14:useLocalDpi xmlns:a14="http://schemas.microsoft.com/office/drawing/2010/main" val="0"/>
              </a:ext>
            </a:extLst>
          </a:blip>
          <a:stretch>
            <a:fillRect/>
          </a:stretch>
        </p:blipFill>
        <p:spPr>
          <a:xfrm rot="19200000">
            <a:off x="1647190" y="3404870"/>
            <a:ext cx="1450340" cy="1788160"/>
          </a:xfrm>
          <a:prstGeom prst="rect"/>
          <a:noFill/>
        </p:spPr>
      </p:pic>
      <p:pic>
        <p:nvPicPr>
          <p:cNvPr id="20" name="그림 15" descr="C:/Users/yhgki/AppData/Roaming/PolarisOffice/ETemp/21952_15640720/fImage369271228467.png"/>
          <p:cNvPicPr>
            <a:picLocks noChangeAspect="1"/>
          </p:cNvPicPr>
          <p:nvPr/>
        </p:nvPicPr>
        <p:blipFill rotWithShape="1">
          <a:blip r:embed="rId8" cstate="print">
            <a:extLst>
              <a:ext uri="{28A0092B-C50C-407E-A947-70E740481C1C}">
                <a14:useLocalDpi xmlns:a14="http://schemas.microsoft.com/office/drawing/2010/main" val="0"/>
              </a:ext>
            </a:extLst>
          </a:blip>
          <a:stretch>
            <a:fillRect/>
          </a:stretch>
        </p:blipFill>
        <p:spPr>
          <a:xfrm rot="5400000">
            <a:off x="594360" y="3246120"/>
            <a:ext cx="2067560" cy="2331085"/>
          </a:xfrm>
          <a:prstGeom prst="rect"/>
          <a:noFill/>
        </p:spPr>
      </p:pic>
      <p:graphicFrame>
        <p:nvGraphicFramePr>
          <p:cNvPr id="23" name="표 25"/>
          <p:cNvGraphicFramePr>
            <a:graphicFrameLocks noGrp="1"/>
          </p:cNvGraphicFramePr>
          <p:nvPr/>
        </p:nvGraphicFramePr>
        <p:xfrm>
          <a:off x="3719830" y="5153660"/>
          <a:ext cx="4648200" cy="1050290"/>
        </p:xfrm>
        <a:graphic>
          <a:graphicData uri="http://schemas.openxmlformats.org/drawingml/2006/table">
            <a:tbl>
              <a:tblPr firstRow="1" bandRow="1">
                <a:tableStyleId>{5C22544A-7EE6-4342-B048-85BDC9FD1C3A}</a:tableStyleId>
              </a:tblPr>
              <a:tblGrid>
                <a:gridCol w="4648200"/>
              </a:tblGrid>
              <a:tr h="247650">
                <a:tc>
                  <a:txBody>
                    <a:bodyPr/>
                    <a:lstStyle/>
                    <a:p>
                      <a:pPr marL="0" indent="0" algn="just" latinLnBrk="0" hangingPunct="1" lvl="1">
                        <a:buFontTx/>
                        <a:buNone/>
                      </a:pPr>
                      <a:r>
                        <a:rPr lang="ko-KR" sz="1000" kern="1200" i="0" b="0">
                          <a:solidFill>
                            <a:schemeClr val="tx1"/>
                          </a:solidFill>
                          <a:latin typeface="맑은 고딕" charset="0"/>
                          <a:ea typeface="맑은 고딕" charset="0"/>
                        </a:rPr>
                        <a:t>외형</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247650">
                <a:tc>
                  <a:txBody>
                    <a:bodyPr/>
                    <a:lstStyle/>
                    <a:p>
                      <a:pPr marL="0" indent="0" algn="l" latinLnBrk="0" hangingPunct="1" lvl="1">
                        <a:buFontTx/>
                        <a:buNone/>
                      </a:pPr>
                      <a:r>
                        <a:rPr lang="ko-KR" altLang="en-US" sz="1000" kern="1200" i="0" b="0">
                          <a:solidFill>
                            <a:schemeClr val="tx1"/>
                          </a:solidFill>
                          <a:latin typeface="맑은 고딕" charset="0"/>
                          <a:ea typeface="맑은 고딕" charset="0"/>
                        </a:rPr>
                        <a:t>키가 5척 정도에 흑발의 19살 여인.</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554990">
                <a:tc>
                  <a:txBody>
                    <a:bodyPr/>
                    <a:lstStyle/>
                    <a:p>
                      <a:pPr marL="0" indent="0" algn="just" latinLnBrk="0" hangingPunct="1" lvl="1">
                        <a:buFontTx/>
                        <a:buNone/>
                      </a:pPr>
                      <a:r>
                        <a:rPr lang="ko-KR" altLang="en-US" sz="1000" kern="1200" i="0" b="0">
                          <a:solidFill>
                            <a:schemeClr val="tx1"/>
                          </a:solidFill>
                          <a:latin typeface="맑은 고딕" charset="0"/>
                          <a:ea typeface="맑은 고딕" charset="0"/>
                        </a:rPr>
                        <a:t>짙은 녹색에 무릎까지 오는 상의를 적갈색 끈으로 묶고 회색 바지를 입는다. </a:t>
                      </a:r>
                      <a:endParaRPr lang="ko-KR" altLang="en-US" sz="1000" kern="1200" i="0" b="0">
                        <a:solidFill>
                          <a:schemeClr val="tx1"/>
                        </a:solidFill>
                        <a:latin typeface="맑은 고딕" charset="0"/>
                        <a:ea typeface="맑은 고딕" charset="0"/>
                      </a:endParaRPr>
                    </a:p>
                    <a:p>
                      <a:pPr marL="0" indent="0" algn="just" latinLnBrk="0" hangingPunct="1" lvl="1">
                        <a:buFontTx/>
                        <a:buNone/>
                      </a:pPr>
                      <a:r>
                        <a:rPr lang="ko-KR" altLang="en-US" sz="1000" kern="1200" i="0" b="0">
                          <a:solidFill>
                            <a:schemeClr val="tx1"/>
                          </a:solidFill>
                          <a:latin typeface="맑은 고딕" charset="0"/>
                          <a:ea typeface="맑은 고딕" charset="0"/>
                        </a:rPr>
                        <a:t>토발단 입단후 흑갈색 상의에 흑색 가죽 끈으로 묶고 장식이 추가 되었다.</a:t>
                      </a:r>
                      <a:endParaRPr lang="ko-KR" altLang="en-US" sz="1000" kern="1200" i="0" b="0">
                        <a:solidFill>
                          <a:schemeClr val="tx1"/>
                        </a:solidFill>
                        <a:latin typeface="맑은 고딕" charset="0"/>
                        <a:ea typeface="맑은 고딕" charset="0"/>
                      </a:endParaRPr>
                    </a:p>
                    <a:p>
                      <a:pPr marL="0" indent="0" algn="just" latinLnBrk="0" hangingPunct="1" lvl="1">
                        <a:buFontTx/>
                        <a:buNone/>
                      </a:pPr>
                      <a:r>
                        <a:rPr lang="ko-KR" altLang="en-US" sz="1000" kern="1200" i="0" b="0">
                          <a:solidFill>
                            <a:schemeClr val="tx1"/>
                          </a:solidFill>
                          <a:latin typeface="맑은 고딕" charset="0"/>
                          <a:ea typeface="맑은 고딕" charset="0"/>
                        </a:rPr>
                        <a:t>사냥꾼 시절부터 사용하던 나무 활과 가죽 화살통을 장비 하고 있다.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bl>
          </a:graphicData>
        </a:graphic>
      </p:graphicFrame>
      <p:graphicFrame>
        <p:nvGraphicFramePr>
          <p:cNvPr id="24" name="표 31"/>
          <p:cNvGraphicFramePr>
            <a:graphicFrameLocks noGrp="1"/>
          </p:cNvGraphicFramePr>
          <p:nvPr/>
        </p:nvGraphicFramePr>
        <p:xfrm>
          <a:off x="394335" y="5523230"/>
          <a:ext cx="2939415" cy="688340"/>
        </p:xfrm>
        <a:graphic>
          <a:graphicData uri="http://schemas.openxmlformats.org/drawingml/2006/table">
            <a:tbl>
              <a:tblPr firstRow="1" bandRow="1">
                <a:tableStyleId>{5C22544A-7EE6-4342-B048-85BDC9FD1C3A}</a:tableStyleId>
              </a:tblPr>
              <a:tblGrid>
                <a:gridCol w="2939415"/>
              </a:tblGrid>
              <a:tr h="247650">
                <a:tc>
                  <a:txBody>
                    <a:bodyPr/>
                    <a:lstStyle/>
                    <a:p>
                      <a:pPr marL="0" indent="0" algn="just" latinLnBrk="0" hangingPunct="1" lvl="1">
                        <a:buFontTx/>
                        <a:buNone/>
                      </a:pPr>
                      <a:r>
                        <a:rPr lang="ko-KR" sz="1000" kern="1200" i="0" b="0">
                          <a:solidFill>
                            <a:schemeClr val="tx1"/>
                          </a:solidFill>
                          <a:latin typeface="맑은 고딕" charset="0"/>
                          <a:ea typeface="맑은 고딕" charset="0"/>
                        </a:rPr>
                        <a:t>활과 화살통</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440690">
                <a:tc>
                  <a:txBody>
                    <a:bodyPr/>
                    <a:lstStyle/>
                    <a:p>
                      <a:pPr marL="0" indent="0" algn="just" latinLnBrk="0" hangingPunct="1" lvl="1">
                        <a:buFontTx/>
                        <a:buNone/>
                      </a:pPr>
                      <a:r>
                        <a:rPr lang="ko-KR" altLang="en-US" sz="1000" kern="1200" i="0" b="0">
                          <a:solidFill>
                            <a:schemeClr val="tx1"/>
                          </a:solidFill>
                          <a:latin typeface="맑은 고딕" charset="0"/>
                          <a:ea typeface="맑은 고딕" charset="0"/>
                        </a:rPr>
                        <a:t>나무로 만든 활과 가죽으로 만든 화살통.</a:t>
                      </a:r>
                      <a:endParaRPr lang="ko-KR" altLang="en-US" sz="1000" kern="1200" i="0" b="0">
                        <a:solidFill>
                          <a:schemeClr val="tx1"/>
                        </a:solidFill>
                        <a:latin typeface="맑은 고딕" charset="0"/>
                        <a:ea typeface="맑은 고딕" charset="0"/>
                      </a:endParaRPr>
                    </a:p>
                    <a:p>
                      <a:pPr marL="0" indent="0" algn="just" latinLnBrk="0" hangingPunct="1" lvl="1">
                        <a:buFontTx/>
                        <a:buNone/>
                      </a:pPr>
                      <a:r>
                        <a:rPr lang="ko-KR" altLang="en-US" sz="1000" kern="1200" i="0" b="0">
                          <a:solidFill>
                            <a:schemeClr val="tx1"/>
                          </a:solidFill>
                          <a:latin typeface="맑은 고딕" charset="0"/>
                          <a:ea typeface="맑은 고딕" charset="0"/>
                        </a:rPr>
                        <a:t>사냥꾼 시절부터 사용하던 물건이다.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graphicFrame>
        <p:nvGraphicFramePr>
          <p:cNvPr id="3" name="Table 3"/>
          <p:cNvGraphicFramePr>
            <a:graphicFrameLocks noGrp="1"/>
          </p:cNvGraphicFramePr>
          <p:nvPr/>
        </p:nvGraphicFramePr>
        <p:xfrm>
          <a:off x="339090" y="190500"/>
          <a:ext cx="3080385" cy="1958975"/>
        </p:xfrm>
        <a:graphic>
          <a:graphicData uri="http://schemas.openxmlformats.org/drawingml/2006/table">
            <a:tbl>
              <a:tblPr firstRow="1" bandRow="1">
                <a:tableStyleId>{5C22544A-7EE6-4342-B048-85BDC9FD1C3A}</a:tableStyleId>
              </a:tblPr>
              <a:tblGrid>
                <a:gridCol w="546735"/>
                <a:gridCol w="2533650"/>
              </a:tblGrid>
              <a:tr h="309245">
                <a:tc gridSpan="2">
                  <a:txBody>
                    <a:bodyPr/>
                    <a:lstStyle/>
                    <a:p>
                      <a:pPr marL="0" indent="0" latinLnBrk="0" hangingPunct="1" lvl="1">
                        <a:buFontTx/>
                        <a:buNone/>
                      </a:pPr>
                      <a:r>
                        <a:rPr lang="ko-KR" sz="1400" kern="1200" i="0" b="0">
                          <a:solidFill>
                            <a:schemeClr val="tx1"/>
                          </a:solidFill>
                          <a:latin typeface="맑은 고딕" charset="0"/>
                          <a:ea typeface="맑은 고딕" charset="0"/>
                        </a:rPr>
                        <a:t>캐릭터 설정</a:t>
                      </a:r>
                      <a:endParaRPr lang="ko-KR" altLang="en-US" sz="1400" kern="1200" i="0" b="0">
                        <a:solidFill>
                          <a:schemeClr val="tx1"/>
                        </a:solidFill>
                        <a:latin typeface="맑은 고딕" charset="0"/>
                        <a:ea typeface="맑은 고딕" charset="0"/>
                      </a:endParaRPr>
                    </a:p>
                  </a:txBody>
                  <a:tcPr marL="90170" marR="90170" marT="46990" marB="46990" anchor="t"/>
                </a:tc>
                <a:tc hMerge="1">
                  <a:txBody>
                    <a:bodyPr/>
                    <a:lstStyle/>
                    <a:p>
                      <a:pPr/>
                      <a:endParaRPr lang="ko-KR" altLang="en-US" kern="1200"/>
                    </a:p>
                  </a:txBody>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이름</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sz="1200" kern="1200" i="0" b="0">
                          <a:solidFill>
                            <a:schemeClr val="tx1"/>
                          </a:solidFill>
                          <a:latin typeface="맑은 고딕" charset="0"/>
                          <a:ea typeface="맑은 고딕" charset="0"/>
                        </a:rPr>
                        <a:t>세</a:t>
                      </a:r>
                      <a:r>
                        <a:rPr lang="ko-KR" sz="1200" kern="1200" i="0" b="0">
                          <a:solidFill>
                            <a:schemeClr val="tx1"/>
                          </a:solidFill>
                          <a:latin typeface="맑은 고딕" charset="0"/>
                          <a:ea typeface="맑은 고딕" charset="0"/>
                        </a:rPr>
                        <a:t>영(世影)</a:t>
                      </a:r>
                      <a:endParaRPr lang="ko-KR" altLang="en-US" sz="1200" kern="1200" i="0" b="0">
                        <a:solidFill>
                          <a:schemeClr val="tx1"/>
                        </a:solidFill>
                        <a:latin typeface="맑은 고딕" charset="0"/>
                        <a:ea typeface="맑은 고딕" charset="0"/>
                      </a:endParaRPr>
                    </a:p>
                  </a:txBody>
                  <a:tcPr marL="90170" marR="90170" marT="46990" marB="46990" anchor="t"/>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성별</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여</a:t>
                      </a:r>
                      <a:endParaRPr lang="ko-KR" altLang="en-US" sz="1200" kern="1200" i="0" b="0">
                        <a:solidFill>
                          <a:schemeClr val="tx1"/>
                        </a:solidFill>
                        <a:latin typeface="맑은 고딕" charset="0"/>
                        <a:ea typeface="맑은 고딕" charset="0"/>
                      </a:endParaRPr>
                    </a:p>
                  </a:txBody>
                  <a:tcPr marL="90170" marR="90170" marT="46990" marB="46990" anchor="t"/>
                </a:tc>
              </a:tr>
              <a:tr h="463550">
                <a:tc>
                  <a:txBody>
                    <a:bodyPr/>
                    <a:lstStyle/>
                    <a:p>
                      <a:pPr marL="0" indent="0" latinLnBrk="0" hangingPunct="1" lvl="1">
                        <a:buFontTx/>
                        <a:buNone/>
                      </a:pPr>
                      <a:r>
                        <a:rPr lang="ko-KR" altLang="en-US" sz="1200" kern="1200" i="0" b="0">
                          <a:solidFill>
                            <a:schemeClr val="tx1"/>
                          </a:solidFill>
                          <a:latin typeface="맑은 고딕" charset="0"/>
                          <a:ea typeface="맑은 고딕" charset="0"/>
                        </a:rPr>
                        <a:t>성격</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겉은 부드럽지만 속은 곧고 굳세다.</a:t>
                      </a:r>
                      <a:endParaRPr lang="ko-KR" altLang="en-US" sz="1200" kern="1200" i="0" b="0">
                        <a:solidFill>
                          <a:schemeClr val="tx1"/>
                        </a:solidFill>
                        <a:latin typeface="맑은 고딕" charset="0"/>
                        <a:ea typeface="맑은 고딕" charset="0"/>
                      </a:endParaRPr>
                    </a:p>
                    <a:p>
                      <a:pPr marL="0" indent="0" latinLnBrk="0" hangingPunct="1" lvl="1">
                        <a:buFontTx/>
                        <a:buNone/>
                      </a:pPr>
                      <a:r>
                        <a:rPr lang="ko-KR" altLang="en-US" sz="1200" kern="1200" i="0" b="0">
                          <a:solidFill>
                            <a:schemeClr val="tx1"/>
                          </a:solidFill>
                          <a:latin typeface="맑은 고딕" charset="0"/>
                          <a:ea typeface="맑은 고딕" charset="0"/>
                        </a:rPr>
                        <a:t>타인을 배려하는 친절한 성격</a:t>
                      </a:r>
                      <a:endParaRPr lang="ko-KR" altLang="en-US" sz="1200" kern="1200" i="0" b="0">
                        <a:solidFill>
                          <a:schemeClr val="tx1"/>
                        </a:solidFill>
                        <a:latin typeface="맑은 고딕" charset="0"/>
                        <a:ea typeface="맑은 고딕" charset="0"/>
                      </a:endParaRPr>
                    </a:p>
                  </a:txBody>
                  <a:tcPr marL="90170" marR="90170" marT="46990" marB="46990" anchor="t"/>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종족</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원령</a:t>
                      </a:r>
                      <a:endParaRPr lang="ko-KR" altLang="en-US" sz="1200" kern="1200" i="0" b="0">
                        <a:solidFill>
                          <a:schemeClr val="tx1"/>
                        </a:solidFill>
                        <a:latin typeface="맑은 고딕" charset="0"/>
                        <a:ea typeface="맑은 고딕" charset="0"/>
                      </a:endParaRPr>
                    </a:p>
                  </a:txBody>
                  <a:tcPr marL="90170" marR="90170" marT="46990" marB="46990" anchor="t"/>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직업</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창귀</a:t>
                      </a:r>
                      <a:endParaRPr lang="ko-KR" altLang="en-US" sz="1200" kern="1200" i="0" b="0">
                        <a:solidFill>
                          <a:schemeClr val="tx1"/>
                        </a:solidFill>
                        <a:latin typeface="맑은 고딕" charset="0"/>
                        <a:ea typeface="맑은 고딕" charset="0"/>
                      </a:endParaRPr>
                    </a:p>
                  </a:txBody>
                  <a:tcPr marL="90170" marR="90170" marT="46990" marB="46990" anchor="t"/>
                </a:tc>
              </a:tr>
            </a:tbl>
          </a:graphicData>
        </a:graphic>
      </p:graphicFrame>
      <p:sp>
        <p:nvSpPr>
          <p:cNvPr id="4" name="Rect 0"/>
          <p:cNvSpPr txBox="1">
            <a:spLocks/>
          </p:cNvSpPr>
          <p:nvPr>
            <p:ph type="sldNum" idx="12"/>
          </p:nvPr>
        </p:nvSpPr>
        <p:spPr>
          <a:xfrm rot="0">
            <a:off x="8610600" y="6356350"/>
            <a:ext cx="2744470" cy="366395"/>
          </a:xfrm>
          <a:prstGeom prst="rect"/>
        </p:spPr>
        <p:txBody>
          <a:bodyPr wrap="square" lIns="91440" tIns="45720" rIns="91440" bIns="45720" numCol="1" vert="horz" anchor="ctr">
            <a:noAutofit/>
          </a:bodyPr>
          <a:lstStyle/>
          <a:p>
            <a:pPr marL="0" indent="0" latinLnBrk="0">
              <a:buFontTx/>
              <a:buNone/>
            </a:pPr>
            <a:fld id="{B9320F77-B9A0-41C5-862A-B4B631284C64}" type="slidenum">
              <a:rPr lang="ko-KR" altLang="en-US" sz="1200">
                <a:latin typeface="맑은 고딕" charset="0"/>
                <a:ea typeface="맑은 고딕" charset="0"/>
                <a:cs typeface="+mn-cs"/>
              </a:rPr>
              <a:t>6</a:t>
            </a:fld>
            <a:endParaRPr lang="ko-KR" altLang="en-US" sz="1200">
              <a:latin typeface="맑은 고딕" charset="0"/>
              <a:ea typeface="맑은 고딕" charset="0"/>
              <a:cs typeface="+mn-cs"/>
            </a:endParaRPr>
          </a:p>
        </p:txBody>
      </p:sp>
      <p:graphicFrame>
        <p:nvGraphicFramePr>
          <p:cNvPr id="5" name="Table 3"/>
          <p:cNvGraphicFramePr>
            <a:graphicFrameLocks noGrp="1"/>
          </p:cNvGraphicFramePr>
          <p:nvPr/>
        </p:nvGraphicFramePr>
        <p:xfrm>
          <a:off x="8787765" y="190500"/>
          <a:ext cx="3070860" cy="3544570"/>
        </p:xfrm>
        <a:graphic>
          <a:graphicData uri="http://schemas.openxmlformats.org/drawingml/2006/table">
            <a:tbl>
              <a:tblPr firstRow="1" bandRow="1">
                <a:tableStyleId>{5C22544A-7EE6-4342-B048-85BDC9FD1C3A}</a:tableStyleId>
              </a:tblPr>
              <a:tblGrid>
                <a:gridCol w="3070860"/>
              </a:tblGrid>
              <a:tr h="309245">
                <a:tc>
                  <a:txBody>
                    <a:bodyPr/>
                    <a:lstStyle/>
                    <a:p>
                      <a:pPr marL="0" indent="0" algn="just" latinLnBrk="0" hangingPunct="1" lvl="1">
                        <a:buFontTx/>
                        <a:buNone/>
                      </a:pPr>
                      <a:r>
                        <a:rPr lang="ko-KR" sz="1400" kern="1200" i="0" b="0">
                          <a:solidFill>
                            <a:schemeClr val="bg1"/>
                          </a:solidFill>
                          <a:latin typeface="맑은 고딕" charset="0"/>
                          <a:ea typeface="맑은 고딕" charset="0"/>
                        </a:rPr>
                        <a:t>배경</a:t>
                      </a:r>
                      <a:endParaRPr lang="ko-KR" altLang="en-US" sz="1400" kern="1200" i="0" b="0">
                        <a:solidFill>
                          <a:schemeClr val="bg1"/>
                        </a:solidFill>
                        <a:latin typeface="맑은 고딕" charset="0"/>
                        <a:ea typeface="맑은 고딕" charset="0"/>
                      </a:endParaRPr>
                    </a:p>
                  </a:txBody>
                  <a:tcPr marL="90170" marR="90170" marT="46990" marB="46990" anchor="t"/>
                </a:tc>
              </a:tr>
              <a:tr h="3235325">
                <a:tc>
                  <a:txBody>
                    <a:bodyPr/>
                    <a:lstStyle/>
                    <a:p>
                      <a:pPr marL="0" indent="0" algn="l" latinLnBrk="0" hangingPunct="1" lvl="1">
                        <a:buFontTx/>
                        <a:buNone/>
                      </a:pPr>
                      <a:r>
                        <a:rPr lang="ko-KR" altLang="en-US" sz="1200" kern="1200" i="0" b="0">
                          <a:solidFill>
                            <a:schemeClr val="tx1"/>
                          </a:solidFill>
                          <a:latin typeface="맑은 고딕" charset="0"/>
                          <a:ea typeface="맑은 고딕" charset="0"/>
                        </a:rPr>
                        <a:t>토벌단에 들어간 뒤로 세영은 실력을 인정 받아 점점 위험한 임무를 받게 되었다. 하지만 실력이 워낙에 좋았던지라 큰 위험 없은 없었다.</a:t>
                      </a:r>
                      <a:endParaRPr lang="ko-KR" altLang="en-US" sz="1200" kern="1200" i="0" b="0">
                        <a:solidFill>
                          <a:schemeClr val="tx1"/>
                        </a:solidFill>
                        <a:latin typeface="맑은 고딕" charset="0"/>
                        <a:ea typeface="맑은 고딕" charset="0"/>
                      </a:endParaRPr>
                    </a:p>
                    <a:p>
                      <a:pPr marL="0" indent="0" algn="l" latinLnBrk="0" hangingPunct="1" lvl="1">
                        <a:buFontTx/>
                        <a:buNone/>
                      </a:pPr>
                      <a:r>
                        <a:rPr lang="ko-KR" altLang="en-US" sz="1200" kern="1200" i="0" b="0">
                          <a:solidFill>
                            <a:schemeClr val="tx1"/>
                          </a:solidFill>
                          <a:latin typeface="맑은 고딕" charset="0"/>
                          <a:ea typeface="맑은 고딕" charset="0"/>
                        </a:rPr>
                        <a:t>그날 세영은 서쪽 산에 요괴 토벌 임무를 받고 동료들을 모아 토벌을 떠났다. 하지만 그곳에서 보게된건 단순한 요괴가 따위가 아닌 그 산의 주인이었던 산신이 검은 그림자에 잠식된채 뒤틀린 모습 이었다. 필사적으로 싸웠지만 세영을 제외한 인원들은 모두 죽고 세영 또한 그림자에 잠식된 산신에게 물려 죽고 말았다. 얼마 후 세영은 눈을 떴고 그 순간 자신이 창귀가 되었음을 알았다.</a:t>
                      </a:r>
                      <a:endParaRPr lang="ko-KR" altLang="en-US" sz="1200" kern="1200" i="0" b="0">
                        <a:solidFill>
                          <a:schemeClr val="tx1"/>
                        </a:solidFill>
                        <a:latin typeface="맑은 고딕" charset="0"/>
                        <a:ea typeface="맑은 고딕" charset="0"/>
                      </a:endParaRPr>
                    </a:p>
                    <a:p>
                      <a:pPr marL="0" indent="0" algn="l" latinLnBrk="0" hangingPunct="1" lvl="1">
                        <a:buFontTx/>
                        <a:buNone/>
                      </a:pPr>
                      <a:r>
                        <a:rPr lang="ko-KR" altLang="en-US" sz="1200" kern="1200" i="0" b="0">
                          <a:solidFill>
                            <a:schemeClr val="tx1"/>
                          </a:solidFill>
                          <a:latin typeface="맑은 고딕" charset="0"/>
                          <a:ea typeface="맑은 고딕" charset="0"/>
                        </a:rPr>
                        <a:t>방랑자에게 뒤틀린 산신을 처치하고 자신을 해방해 달라는 부탁을 하기 위해서 토벌단 접수처 근처를 서성인다.</a:t>
                      </a:r>
                      <a:endParaRPr lang="ko-KR" altLang="en-US" sz="1200" kern="1200" i="0" b="0">
                        <a:solidFill>
                          <a:schemeClr val="tx1"/>
                        </a:solidFill>
                        <a:latin typeface="맑은 고딕" charset="0"/>
                        <a:ea typeface="맑은 고딕" charset="0"/>
                      </a:endParaRPr>
                    </a:p>
                  </a:txBody>
                  <a:tcPr marL="90170" marR="90170" marT="46990" marB="46990" anchor="t"/>
                </a:tc>
              </a:tr>
            </a:tbl>
          </a:graphicData>
        </a:graphic>
      </p:graphicFrame>
      <p:pic>
        <p:nvPicPr>
          <p:cNvPr id="6" name="Picture "/>
          <p:cNvPicPr>
            <a:picLocks noChangeAspect="1"/>
          </p:cNvPicPr>
          <p:nvPr/>
        </p:nvPicPr>
        <p:blipFill rotWithShape="1">
          <a:blip r:embed="rId2" cstate="print">
            <a:extLst>
              <a:ext uri="{28A0092B-C50C-407E-A947-70E740481C1C}">
                <a14:useLocalDpi xmlns:a14="http://schemas.microsoft.com/office/drawing/2010/main" val="0"/>
              </a:ext>
            </a:extLst>
          </a:blip>
          <a:stretch>
            <a:fillRect/>
          </a:stretch>
        </p:blipFill>
        <p:spPr>
          <a:xfrm rot="0">
            <a:off x="4484370" y="733425"/>
            <a:ext cx="3220720" cy="5400675"/>
          </a:xfrm>
          <a:prstGeom prst="rect"/>
          <a:noFill/>
        </p:spPr>
      </p:pic>
      <p:pic>
        <p:nvPicPr>
          <p:cNvPr id="7" name="그림 383" descr="C:/Users/yhgki/AppData/Roaming/PolarisOffice/ETemp/21952_15640720/fImage132450442491.jpeg"/>
          <p:cNvPicPr preferRelativeResize="0">
            <a:picLocks/>
          </p:cNvPicPr>
          <p:nvPr/>
        </p:nvPicPr>
        <p:blipFill rotWithShape="1">
          <a:blip r:embed="rId3" cstate="hqprint">
            <a:extLst>
              <a:ext uri="{28A0092B-C50C-407E-A947-70E740481C1C}">
                <a14:useLocalDpi xmlns:a14="http://schemas.microsoft.com/office/drawing/2010/main"/>
              </a:ext>
            </a:extLst>
          </a:blip>
          <a:srcRect l="4140" t="268" r="64453" b="40003"/>
          <a:stretch>
            <a:fillRect/>
          </a:stretch>
        </p:blipFill>
        <p:spPr>
          <a:xfrm rot="0">
            <a:off x="340360" y="3030220"/>
            <a:ext cx="1980565" cy="1980565"/>
          </a:xfrm>
          <a:prstGeom prst="rect"/>
          <a:noFill/>
        </p:spPr>
      </p:pic>
      <p:pic>
        <p:nvPicPr>
          <p:cNvPr id="8" name="그림 20" descr="C:/Users/yhgki/AppData/Roaming/PolarisOffice/ETemp/21952_15640720/fImage369271276334.png"/>
          <p:cNvPicPr preferRelativeResize="0">
            <a:picLocks/>
          </p:cNvPicPr>
          <p:nvPr/>
        </p:nvPicPr>
        <p:blipFill rotWithShape="1">
          <a:blip r:embed="rId5" cstate="print">
            <a:extLst>
              <a:ext uri="{28A0092B-C50C-407E-A947-70E740481C1C}">
                <a14:useLocalDpi xmlns:a14="http://schemas.microsoft.com/office/drawing/2010/main" val="0"/>
              </a:ext>
            </a:extLst>
          </a:blip>
          <a:stretch>
            <a:fillRect/>
          </a:stretch>
        </p:blipFill>
        <p:spPr>
          <a:xfrm rot="0">
            <a:off x="2430145" y="3034030"/>
            <a:ext cx="1980565" cy="1980565"/>
          </a:xfrm>
          <a:prstGeom prst="rect"/>
          <a:noFill/>
        </p:spPr>
      </p:pic>
      <p:graphicFrame>
        <p:nvGraphicFramePr>
          <p:cNvPr id="9" name="표 26"/>
          <p:cNvGraphicFramePr>
            <a:graphicFrameLocks noGrp="1"/>
          </p:cNvGraphicFramePr>
          <p:nvPr/>
        </p:nvGraphicFramePr>
        <p:xfrm>
          <a:off x="4476750" y="5078730"/>
          <a:ext cx="3225800" cy="1050290"/>
        </p:xfrm>
        <a:graphic>
          <a:graphicData uri="http://schemas.openxmlformats.org/drawingml/2006/table">
            <a:tbl>
              <a:tblPr firstRow="1" bandRow="1">
                <a:tableStyleId>{5C22544A-7EE6-4342-B048-85BDC9FD1C3A}</a:tableStyleId>
              </a:tblPr>
              <a:tblGrid>
                <a:gridCol w="3225800"/>
              </a:tblGrid>
              <a:tr h="247650">
                <a:tc>
                  <a:txBody>
                    <a:bodyPr/>
                    <a:lstStyle/>
                    <a:p>
                      <a:pPr marL="0" indent="0" algn="just" latinLnBrk="0" hangingPunct="1" lvl="1">
                        <a:buFontTx/>
                        <a:buNone/>
                      </a:pPr>
                      <a:r>
                        <a:rPr lang="ko-KR" sz="1000" kern="1200" i="0" b="0">
                          <a:solidFill>
                            <a:schemeClr val="tx1"/>
                          </a:solidFill>
                          <a:latin typeface="맑은 고딕" charset="0"/>
                          <a:ea typeface="맑은 고딕" charset="0"/>
                        </a:rPr>
                        <a:t>외형</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401320">
                <a:tc>
                  <a:txBody>
                    <a:bodyPr/>
                    <a:lstStyle/>
                    <a:p>
                      <a:pPr marL="0" indent="0" algn="l" latinLnBrk="0" hangingPunct="1" lvl="1">
                        <a:buFontTx/>
                        <a:buNone/>
                      </a:pPr>
                      <a:r>
                        <a:rPr lang="ko-KR" altLang="en-US" sz="1000" kern="1200" i="0" b="0">
                          <a:solidFill>
                            <a:schemeClr val="tx1"/>
                          </a:solidFill>
                          <a:latin typeface="맑은 고딕" charset="0"/>
                          <a:ea typeface="맑은 고딕" charset="0"/>
                        </a:rPr>
                        <a:t>키가 5척 정도되는 여인.</a:t>
                      </a:r>
                      <a:endParaRPr lang="ko-KR" altLang="en-US" sz="1000" kern="1200" i="0" b="0">
                        <a:solidFill>
                          <a:schemeClr val="tx1"/>
                        </a:solidFill>
                        <a:latin typeface="맑은 고딕" charset="0"/>
                        <a:ea typeface="맑은 고딕" charset="0"/>
                      </a:endParaRPr>
                    </a:p>
                    <a:p>
                      <a:pPr marL="0" indent="0" algn="l" latinLnBrk="0" hangingPunct="1" lvl="1">
                        <a:buFontTx/>
                        <a:buNone/>
                      </a:pPr>
                      <a:r>
                        <a:rPr lang="ko-KR" altLang="en-US" sz="1000" kern="1200" i="0" b="0">
                          <a:solidFill>
                            <a:schemeClr val="tx1"/>
                          </a:solidFill>
                          <a:latin typeface="맑은 고딕" charset="0"/>
                          <a:ea typeface="맑은 고딕" charset="0"/>
                        </a:rPr>
                        <a:t>창귀가 된 후 머리가 하얗게 셌다.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401320">
                <a:tc>
                  <a:txBody>
                    <a:bodyPr/>
                    <a:lstStyle/>
                    <a:p>
                      <a:pPr marL="0" indent="0" algn="just" latinLnBrk="0" hangingPunct="1" lvl="1">
                        <a:buFontTx/>
                        <a:buNone/>
                      </a:pPr>
                      <a:r>
                        <a:rPr lang="ko-KR" altLang="en-US" sz="1000" kern="1200" i="0" b="0">
                          <a:solidFill>
                            <a:schemeClr val="tx1"/>
                          </a:solidFill>
                          <a:latin typeface="맑은 고딕" charset="0"/>
                          <a:ea typeface="맑은 고딕" charset="0"/>
                        </a:rPr>
                        <a:t>보라색에 정강이 까지 오는 긴 두루마기를 입고 있다.</a:t>
                      </a:r>
                      <a:endParaRPr lang="ko-KR" altLang="en-US" sz="1000" kern="1200" i="0" b="0">
                        <a:solidFill>
                          <a:schemeClr val="tx1"/>
                        </a:solidFill>
                        <a:latin typeface="맑은 고딕" charset="0"/>
                        <a:ea typeface="맑은 고딕" charset="0"/>
                      </a:endParaRPr>
                    </a:p>
                    <a:p>
                      <a:pPr marL="0" indent="0" algn="just" latinLnBrk="0" hangingPunct="1" lvl="1">
                        <a:buFontTx/>
                        <a:buNone/>
                      </a:pPr>
                      <a:r>
                        <a:rPr lang="ko-KR" altLang="en-US" sz="1000" kern="1200" i="0" b="0">
                          <a:solidFill>
                            <a:schemeClr val="tx1"/>
                          </a:solidFill>
                          <a:latin typeface="맑은 고딕" charset="0"/>
                          <a:ea typeface="맑은 고딕" charset="0"/>
                        </a:rPr>
                        <a:t>옷이 전체적으로 해져있으며 파랑색 끈으로 묶었다.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bl>
          </a:graphicData>
        </a:graphic>
      </p:graphicFrame>
      <p:graphicFrame>
        <p:nvGraphicFramePr>
          <p:cNvPr id="10" name="표 27"/>
          <p:cNvGraphicFramePr>
            <a:graphicFrameLocks noGrp="1"/>
          </p:cNvGraphicFramePr>
          <p:nvPr/>
        </p:nvGraphicFramePr>
        <p:xfrm>
          <a:off x="330200" y="5097145"/>
          <a:ext cx="1969770" cy="1109980"/>
        </p:xfrm>
        <a:graphic>
          <a:graphicData uri="http://schemas.openxmlformats.org/drawingml/2006/table">
            <a:tbl>
              <a:tblPr firstRow="1" bandRow="1">
                <a:tableStyleId>{5C22544A-7EE6-4342-B048-85BDC9FD1C3A}</a:tableStyleId>
              </a:tblPr>
              <a:tblGrid>
                <a:gridCol w="1969770"/>
              </a:tblGrid>
              <a:tr h="247650">
                <a:tc>
                  <a:txBody>
                    <a:bodyPr/>
                    <a:lstStyle/>
                    <a:p>
                      <a:pPr marL="0" indent="0" algn="just" latinLnBrk="0" hangingPunct="1" lvl="1">
                        <a:buFontTx/>
                        <a:buNone/>
                      </a:pPr>
                      <a:r>
                        <a:rPr lang="ko-KR" sz="1000" kern="1200" i="0" b="0">
                          <a:solidFill>
                            <a:schemeClr val="tx1"/>
                          </a:solidFill>
                          <a:latin typeface="맑은 고딕" charset="0"/>
                          <a:ea typeface="맑은 고딕" charset="0"/>
                        </a:rPr>
                        <a:t>그림자 요술</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862330">
                <a:tc>
                  <a:txBody>
                    <a:bodyPr/>
                    <a:lstStyle/>
                    <a:p>
                      <a:pPr marL="0" indent="0" algn="just" latinLnBrk="0" hangingPunct="1" lvl="1">
                        <a:buFontTx/>
                        <a:buNone/>
                      </a:pPr>
                      <a:r>
                        <a:rPr lang="ko-KR" altLang="en-US" sz="1000" kern="1200" i="0" b="0">
                          <a:solidFill>
                            <a:schemeClr val="tx1"/>
                          </a:solidFill>
                          <a:latin typeface="맑은 고딕" charset="0"/>
                          <a:ea typeface="맑은 고딕" charset="0"/>
                        </a:rPr>
                        <a:t>창귀가 되며 자신의 그림자를 다루는 요술을 부릴 수 있게 되었다. </a:t>
                      </a:r>
                      <a:endParaRPr lang="ko-KR" altLang="en-US" sz="1000" kern="1200" i="0" b="0">
                        <a:solidFill>
                          <a:schemeClr val="tx1"/>
                        </a:solidFill>
                        <a:latin typeface="맑은 고딕" charset="0"/>
                        <a:ea typeface="맑은 고딕" charset="0"/>
                      </a:endParaRPr>
                    </a:p>
                    <a:p>
                      <a:pPr marL="0" indent="0" algn="just" latinLnBrk="0" hangingPunct="1" lvl="1">
                        <a:buFontTx/>
                        <a:buNone/>
                      </a:pPr>
                      <a:r>
                        <a:rPr lang="ko-KR" altLang="en-US" sz="1000" kern="1200" i="0" b="0">
                          <a:solidFill>
                            <a:schemeClr val="tx1"/>
                          </a:solidFill>
                          <a:latin typeface="맑은 고딕" charset="0"/>
                          <a:ea typeface="맑은 고딕" charset="0"/>
                        </a:rPr>
                        <a:t>그림자를 손이나 긴 꼬챙이 등으로 변형하여 공격한다.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bl>
          </a:graphicData>
        </a:graphic>
      </p:graphicFrame>
      <p:graphicFrame>
        <p:nvGraphicFramePr>
          <p:cNvPr id="11" name="표 30"/>
          <p:cNvGraphicFramePr>
            <a:graphicFrameLocks noGrp="1"/>
          </p:cNvGraphicFramePr>
          <p:nvPr/>
        </p:nvGraphicFramePr>
        <p:xfrm>
          <a:off x="2426335" y="5125720"/>
          <a:ext cx="1951355" cy="1059815"/>
        </p:xfrm>
        <a:graphic>
          <a:graphicData uri="http://schemas.openxmlformats.org/drawingml/2006/table">
            <a:tbl>
              <a:tblPr firstRow="1" bandRow="1">
                <a:tableStyleId>{5C22544A-7EE6-4342-B048-85BDC9FD1C3A}</a:tableStyleId>
              </a:tblPr>
              <a:tblGrid>
                <a:gridCol w="1951355"/>
              </a:tblGrid>
              <a:tr h="258445">
                <a:tc>
                  <a:txBody>
                    <a:bodyPr/>
                    <a:lstStyle/>
                    <a:p>
                      <a:pPr marL="0" indent="0" algn="just" latinLnBrk="0" hangingPunct="1" lvl="1">
                        <a:buFontTx/>
                        <a:buNone/>
                      </a:pPr>
                      <a:r>
                        <a:rPr lang="ko-KR" sz="1000" kern="1200" i="0" b="0">
                          <a:solidFill>
                            <a:schemeClr val="tx1"/>
                          </a:solidFill>
                          <a:latin typeface="맑은 고딕" charset="0"/>
                          <a:ea typeface="맑은 고딕" charset="0"/>
                        </a:rPr>
                        <a:t>활</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801370">
                <a:tc>
                  <a:txBody>
                    <a:bodyPr/>
                    <a:lstStyle/>
                    <a:p>
                      <a:pPr marL="0" indent="0" algn="just" latinLnBrk="0" hangingPunct="1" lvl="1">
                        <a:buFontTx/>
                        <a:buNone/>
                      </a:pPr>
                      <a:r>
                        <a:rPr lang="ko-KR" altLang="en-US" sz="1000" kern="1200" i="0" b="0">
                          <a:solidFill>
                            <a:schemeClr val="tx1"/>
                          </a:solidFill>
                          <a:latin typeface="맑은 고딕" charset="0"/>
                          <a:ea typeface="맑은 고딕" charset="0"/>
                        </a:rPr>
                        <a:t>나무로 만든 활.</a:t>
                      </a:r>
                      <a:endParaRPr lang="ko-KR" altLang="en-US" sz="1000" kern="1200" i="0" b="0">
                        <a:solidFill>
                          <a:schemeClr val="tx1"/>
                        </a:solidFill>
                        <a:latin typeface="맑은 고딕" charset="0"/>
                        <a:ea typeface="맑은 고딕" charset="0"/>
                      </a:endParaRPr>
                    </a:p>
                    <a:p>
                      <a:pPr marL="0" indent="0" algn="just" latinLnBrk="0" hangingPunct="1" lvl="1">
                        <a:buFontTx/>
                        <a:buNone/>
                      </a:pPr>
                      <a:r>
                        <a:rPr lang="ko-KR" altLang="en-US" sz="1000" kern="1200" i="0" b="0">
                          <a:solidFill>
                            <a:schemeClr val="tx1"/>
                          </a:solidFill>
                          <a:latin typeface="맑은 고딕" charset="0"/>
                          <a:ea typeface="맑은 고딕" charset="0"/>
                        </a:rPr>
                        <a:t>인간 시절부터 사용하던 활에 그림자로 만든 화살을 사용한다.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graphicFrame>
        <p:nvGraphicFramePr>
          <p:cNvPr id="3" name="Table 3"/>
          <p:cNvGraphicFramePr>
            <a:graphicFrameLocks noGrp="1"/>
          </p:cNvGraphicFramePr>
          <p:nvPr/>
        </p:nvGraphicFramePr>
        <p:xfrm>
          <a:off x="339090" y="190500"/>
          <a:ext cx="3080385" cy="1958975"/>
        </p:xfrm>
        <a:graphic>
          <a:graphicData uri="http://schemas.openxmlformats.org/drawingml/2006/table">
            <a:tbl>
              <a:tblPr firstRow="1" bandRow="1">
                <a:tableStyleId>{5C22544A-7EE6-4342-B048-85BDC9FD1C3A}</a:tableStyleId>
              </a:tblPr>
              <a:tblGrid>
                <a:gridCol w="546735"/>
                <a:gridCol w="2533650"/>
              </a:tblGrid>
              <a:tr h="309245">
                <a:tc gridSpan="2">
                  <a:txBody>
                    <a:bodyPr/>
                    <a:lstStyle/>
                    <a:p>
                      <a:pPr marL="0" indent="0" latinLnBrk="0" hangingPunct="1" lvl="1">
                        <a:buFontTx/>
                        <a:buNone/>
                      </a:pPr>
                      <a:r>
                        <a:rPr lang="ko-KR" sz="1400" kern="1200" i="0" b="0">
                          <a:solidFill>
                            <a:schemeClr val="tx1"/>
                          </a:solidFill>
                          <a:latin typeface="맑은 고딕" charset="0"/>
                          <a:ea typeface="맑은 고딕" charset="0"/>
                        </a:rPr>
                        <a:t>캐릭터 설정</a:t>
                      </a:r>
                      <a:endParaRPr lang="ko-KR" altLang="en-US" sz="1400" kern="1200" i="0" b="0">
                        <a:solidFill>
                          <a:schemeClr val="tx1"/>
                        </a:solidFill>
                        <a:latin typeface="맑은 고딕" charset="0"/>
                        <a:ea typeface="맑은 고딕" charset="0"/>
                      </a:endParaRPr>
                    </a:p>
                  </a:txBody>
                  <a:tcPr marL="90170" marR="90170" marT="46990" marB="46990" anchor="t"/>
                </a:tc>
                <a:tc hMerge="1">
                  <a:txBody>
                    <a:bodyPr/>
                    <a:lstStyle/>
                    <a:p>
                      <a:pPr/>
                      <a:endParaRPr lang="ko-KR" altLang="en-US" kern="1200"/>
                    </a:p>
                  </a:txBody>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이름</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sz="1200" kern="1200" i="0" b="0">
                          <a:solidFill>
                            <a:schemeClr val="tx1"/>
                          </a:solidFill>
                          <a:latin typeface="맑은 고딕" charset="0"/>
                          <a:ea typeface="맑은 고딕" charset="0"/>
                        </a:rPr>
                        <a:t>세</a:t>
                      </a:r>
                      <a:r>
                        <a:rPr lang="ko-KR" sz="1200" kern="1200" i="0" b="0">
                          <a:solidFill>
                            <a:schemeClr val="tx1"/>
                          </a:solidFill>
                          <a:latin typeface="맑은 고딕" charset="0"/>
                          <a:ea typeface="맑은 고딕" charset="0"/>
                        </a:rPr>
                        <a:t>영(世影)</a:t>
                      </a:r>
                      <a:endParaRPr lang="ko-KR" altLang="en-US" sz="1200" kern="1200" i="0" b="0">
                        <a:solidFill>
                          <a:schemeClr val="tx1"/>
                        </a:solidFill>
                        <a:latin typeface="맑은 고딕" charset="0"/>
                        <a:ea typeface="맑은 고딕" charset="0"/>
                      </a:endParaRPr>
                    </a:p>
                  </a:txBody>
                  <a:tcPr marL="90170" marR="90170" marT="46990" marB="46990" anchor="t"/>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성별</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여</a:t>
                      </a:r>
                      <a:endParaRPr lang="ko-KR" altLang="en-US" sz="1200" kern="1200" i="0" b="0">
                        <a:solidFill>
                          <a:schemeClr val="tx1"/>
                        </a:solidFill>
                        <a:latin typeface="맑은 고딕" charset="0"/>
                        <a:ea typeface="맑은 고딕" charset="0"/>
                      </a:endParaRPr>
                    </a:p>
                  </a:txBody>
                  <a:tcPr marL="90170" marR="90170" marT="46990" marB="46990" anchor="t"/>
                </a:tc>
              </a:tr>
              <a:tr h="463550">
                <a:tc>
                  <a:txBody>
                    <a:bodyPr/>
                    <a:lstStyle/>
                    <a:p>
                      <a:pPr marL="0" indent="0" latinLnBrk="0" hangingPunct="1" lvl="1">
                        <a:buFontTx/>
                        <a:buNone/>
                      </a:pPr>
                      <a:r>
                        <a:rPr lang="ko-KR" altLang="en-US" sz="1200" kern="1200" i="0" b="0">
                          <a:solidFill>
                            <a:schemeClr val="tx1"/>
                          </a:solidFill>
                          <a:latin typeface="맑은 고딕" charset="0"/>
                          <a:ea typeface="맑은 고딕" charset="0"/>
                        </a:rPr>
                        <a:t>성격</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겉은 부드럽지만 속은 곧고 굳세다.</a:t>
                      </a:r>
                      <a:endParaRPr lang="ko-KR" altLang="en-US" sz="1200" kern="1200" i="0" b="0">
                        <a:solidFill>
                          <a:schemeClr val="tx1"/>
                        </a:solidFill>
                        <a:latin typeface="맑은 고딕" charset="0"/>
                        <a:ea typeface="맑은 고딕" charset="0"/>
                      </a:endParaRPr>
                    </a:p>
                    <a:p>
                      <a:pPr marL="0" indent="0" latinLnBrk="0" hangingPunct="1" lvl="1">
                        <a:buFontTx/>
                        <a:buNone/>
                      </a:pPr>
                      <a:r>
                        <a:rPr lang="ko-KR" altLang="en-US" sz="1200" kern="1200" i="0" b="0">
                          <a:solidFill>
                            <a:schemeClr val="tx1"/>
                          </a:solidFill>
                          <a:latin typeface="맑은 고딕" charset="0"/>
                          <a:ea typeface="맑은 고딕" charset="0"/>
                        </a:rPr>
                        <a:t>타인을 배려하는 친절한 성격</a:t>
                      </a:r>
                      <a:endParaRPr lang="ko-KR" altLang="en-US" sz="1200" kern="1200" i="0" b="0">
                        <a:solidFill>
                          <a:schemeClr val="tx1"/>
                        </a:solidFill>
                        <a:latin typeface="맑은 고딕" charset="0"/>
                        <a:ea typeface="맑은 고딕" charset="0"/>
                      </a:endParaRPr>
                    </a:p>
                  </a:txBody>
                  <a:tcPr marL="90170" marR="90170" marT="46990" marB="46990" anchor="t"/>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종족</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반원령, 반신령</a:t>
                      </a:r>
                      <a:endParaRPr lang="ko-KR" altLang="en-US" sz="1200" kern="1200" i="0" b="0">
                        <a:solidFill>
                          <a:schemeClr val="tx1"/>
                        </a:solidFill>
                        <a:latin typeface="맑은 고딕" charset="0"/>
                        <a:ea typeface="맑은 고딕" charset="0"/>
                      </a:endParaRPr>
                    </a:p>
                  </a:txBody>
                  <a:tcPr marL="90170" marR="90170" marT="46990" marB="46990" anchor="t"/>
                </a:tc>
              </a:tr>
              <a:tr h="296545">
                <a:tc>
                  <a:txBody>
                    <a:bodyPr/>
                    <a:lstStyle/>
                    <a:p>
                      <a:pPr marL="0" indent="0" latinLnBrk="0" hangingPunct="1" lvl="1">
                        <a:buFontTx/>
                        <a:buNone/>
                      </a:pPr>
                      <a:r>
                        <a:rPr lang="ko-KR" altLang="en-US" sz="1200" kern="1200" i="0" b="0">
                          <a:solidFill>
                            <a:schemeClr val="tx1"/>
                          </a:solidFill>
                          <a:latin typeface="맑은 고딕" charset="0"/>
                          <a:ea typeface="맑은 고딕" charset="0"/>
                        </a:rPr>
                        <a:t>직업</a:t>
                      </a:r>
                      <a:endParaRPr lang="ko-KR" altLang="en-US" sz="1200" kern="1200" i="0" b="0">
                        <a:solidFill>
                          <a:schemeClr val="tx1"/>
                        </a:solidFill>
                        <a:latin typeface="맑은 고딕" charset="0"/>
                        <a:ea typeface="맑은 고딕" charset="0"/>
                      </a:endParaRPr>
                    </a:p>
                  </a:txBody>
                  <a:tcPr marL="90170" marR="90170" marT="46990" marB="46990" anchor="ctr"/>
                </a:tc>
                <a:tc>
                  <a:txBody>
                    <a:bodyPr/>
                    <a:lstStyle/>
                    <a:p>
                      <a:pPr marL="0" indent="0" latinLnBrk="0" hangingPunct="1" lvl="1">
                        <a:buFontTx/>
                        <a:buNone/>
                      </a:pPr>
                      <a:r>
                        <a:rPr lang="ko-KR" altLang="en-US" sz="1200" kern="1200" i="0" b="0">
                          <a:solidFill>
                            <a:schemeClr val="tx1"/>
                          </a:solidFill>
                          <a:latin typeface="맑은 고딕" charset="0"/>
                          <a:ea typeface="맑은 고딕" charset="0"/>
                        </a:rPr>
                        <a:t>산신 대리인</a:t>
                      </a:r>
                      <a:endParaRPr lang="ko-KR" altLang="en-US" sz="1200" kern="1200" i="0" b="0">
                        <a:solidFill>
                          <a:schemeClr val="tx1"/>
                        </a:solidFill>
                        <a:latin typeface="맑은 고딕" charset="0"/>
                        <a:ea typeface="맑은 고딕" charset="0"/>
                      </a:endParaRPr>
                    </a:p>
                  </a:txBody>
                  <a:tcPr marL="90170" marR="90170" marT="46990" marB="46990" anchor="t"/>
                </a:tc>
              </a:tr>
            </a:tbl>
          </a:graphicData>
        </a:graphic>
      </p:graphicFrame>
      <p:sp>
        <p:nvSpPr>
          <p:cNvPr id="4" name="Rect 0"/>
          <p:cNvSpPr txBox="1">
            <a:spLocks/>
          </p:cNvSpPr>
          <p:nvPr>
            <p:ph type="sldNum" idx="12"/>
          </p:nvPr>
        </p:nvSpPr>
        <p:spPr>
          <a:xfrm rot="0">
            <a:off x="8610600" y="6356350"/>
            <a:ext cx="2744470" cy="366395"/>
          </a:xfrm>
          <a:prstGeom prst="rect"/>
        </p:spPr>
        <p:txBody>
          <a:bodyPr wrap="square" lIns="91440" tIns="45720" rIns="91440" bIns="45720" numCol="1" vert="horz" anchor="ctr">
            <a:noAutofit/>
          </a:bodyPr>
          <a:lstStyle/>
          <a:p>
            <a:pPr marL="0" indent="0" latinLnBrk="0">
              <a:buFontTx/>
              <a:buNone/>
            </a:pPr>
            <a:fld id="{B9320F77-B9A0-41C5-862A-B4B631284C64}" type="slidenum">
              <a:rPr lang="ko-KR" altLang="en-US" sz="1200">
                <a:latin typeface="맑은 고딕" charset="0"/>
                <a:ea typeface="맑은 고딕" charset="0"/>
                <a:cs typeface="+mn-cs"/>
              </a:rPr>
              <a:t>7</a:t>
            </a:fld>
            <a:endParaRPr lang="ko-KR" altLang="en-US" sz="1200">
              <a:latin typeface="맑은 고딕" charset="0"/>
              <a:ea typeface="맑은 고딕" charset="0"/>
              <a:cs typeface="+mn-cs"/>
            </a:endParaRPr>
          </a:p>
        </p:txBody>
      </p:sp>
      <p:graphicFrame>
        <p:nvGraphicFramePr>
          <p:cNvPr id="5" name="Table 3"/>
          <p:cNvGraphicFramePr>
            <a:graphicFrameLocks noGrp="1"/>
          </p:cNvGraphicFramePr>
          <p:nvPr/>
        </p:nvGraphicFramePr>
        <p:xfrm>
          <a:off x="8787765" y="190500"/>
          <a:ext cx="3070860" cy="3544570"/>
        </p:xfrm>
        <a:graphic>
          <a:graphicData uri="http://schemas.openxmlformats.org/drawingml/2006/table">
            <a:tbl>
              <a:tblPr firstRow="1" bandRow="1">
                <a:tableStyleId>{5C22544A-7EE6-4342-B048-85BDC9FD1C3A}</a:tableStyleId>
              </a:tblPr>
              <a:tblGrid>
                <a:gridCol w="3070860"/>
              </a:tblGrid>
              <a:tr h="309245">
                <a:tc>
                  <a:txBody>
                    <a:bodyPr/>
                    <a:lstStyle/>
                    <a:p>
                      <a:pPr marL="0" indent="0" algn="just" latinLnBrk="0" hangingPunct="1" lvl="1">
                        <a:buFontTx/>
                        <a:buNone/>
                      </a:pPr>
                      <a:r>
                        <a:rPr lang="ko-KR" sz="1400" kern="1200" i="0" b="0">
                          <a:solidFill>
                            <a:schemeClr val="bg1"/>
                          </a:solidFill>
                          <a:latin typeface="맑은 고딕" charset="0"/>
                          <a:ea typeface="맑은 고딕" charset="0"/>
                        </a:rPr>
                        <a:t>배경</a:t>
                      </a:r>
                      <a:endParaRPr lang="ko-KR" altLang="en-US" sz="1400" kern="1200" i="0" b="0">
                        <a:solidFill>
                          <a:schemeClr val="bg1"/>
                        </a:solidFill>
                        <a:latin typeface="맑은 고딕" charset="0"/>
                        <a:ea typeface="맑은 고딕" charset="0"/>
                      </a:endParaRPr>
                    </a:p>
                  </a:txBody>
                  <a:tcPr marL="90170" marR="90170" marT="46990" marB="46990" anchor="t"/>
                </a:tc>
              </a:tr>
              <a:tr h="3235325">
                <a:tc>
                  <a:txBody>
                    <a:bodyPr/>
                    <a:lstStyle/>
                    <a:p>
                      <a:pPr marL="0" indent="0" algn="l" latinLnBrk="0" hangingPunct="1" lvl="1">
                        <a:buFontTx/>
                        <a:buNone/>
                      </a:pPr>
                      <a:r>
                        <a:rPr lang="ko-KR" altLang="en-US" sz="1200" kern="1200" i="0" b="0">
                          <a:solidFill>
                            <a:schemeClr val="tx1"/>
                          </a:solidFill>
                          <a:latin typeface="맑은 고딕" charset="0"/>
                          <a:ea typeface="맑은 고딕" charset="0"/>
                        </a:rPr>
                        <a:t>비록 달기의 꼬리와 지맥으로 미쳐 뒤틀려 있었지만 산신은 자신의 손으로 해친 생명들을 가여위 여기고 있었다.</a:t>
                      </a:r>
                      <a:endParaRPr lang="ko-KR" altLang="en-US" sz="1200" kern="1200" i="0" b="0">
                        <a:solidFill>
                          <a:schemeClr val="tx1"/>
                        </a:solidFill>
                        <a:latin typeface="맑은 고딕" charset="0"/>
                        <a:ea typeface="맑은 고딕" charset="0"/>
                      </a:endParaRPr>
                    </a:p>
                    <a:p>
                      <a:pPr marL="0" indent="0" algn="l" latinLnBrk="0" hangingPunct="1" lvl="1">
                        <a:buFontTx/>
                        <a:buNone/>
                      </a:pPr>
                      <a:r>
                        <a:rPr lang="ko-KR" altLang="en-US" sz="1200" kern="1200" i="0" b="0">
                          <a:solidFill>
                            <a:schemeClr val="tx1"/>
                          </a:solidFill>
                          <a:latin typeface="맑은 고딕" charset="0"/>
                          <a:ea typeface="맑은 고딕" charset="0"/>
                        </a:rPr>
                        <a:t>자신을 토벌하러 세영과 동료들이 왔을 때도 필사적으로 저항하려 했지만 결국 세영을 제외한 모든 이를 죽이고 세영을 완전히 죽이기 직전 세영을 창귀로 만들어 자신을 처치할 사람을 찾기 위해 밖으로 보냈다.</a:t>
                      </a:r>
                      <a:endParaRPr lang="ko-KR" altLang="en-US" sz="1200" kern="1200" i="0" b="0">
                        <a:solidFill>
                          <a:schemeClr val="tx1"/>
                        </a:solidFill>
                        <a:latin typeface="맑은 고딕" charset="0"/>
                        <a:ea typeface="맑은 고딕" charset="0"/>
                      </a:endParaRPr>
                    </a:p>
                    <a:p>
                      <a:pPr marL="0" indent="0" algn="l" latinLnBrk="0" hangingPunct="1" lvl="1">
                        <a:buFontTx/>
                        <a:buNone/>
                      </a:pPr>
                      <a:r>
                        <a:rPr lang="ko-KR" altLang="en-US" sz="1200" kern="1200" i="0" b="0">
                          <a:solidFill>
                            <a:schemeClr val="tx1"/>
                          </a:solidFill>
                          <a:latin typeface="맑은 고딕" charset="0"/>
                          <a:ea typeface="맑은 고딕" charset="0"/>
                        </a:rPr>
                        <a:t>세영이 방랑자와 힘을 합쳐 뒤틀린 산신을 제압하고 성불 하려는 순간 제정신을 찾은 산신은 세영에게 자신의 혼이 세영에게 역으로 예속되게 함으로써 자신의 대리인으로 임명해 세영을 반원령이자 반신령으로 만들어 살아나게 만들었다.</a:t>
                      </a:r>
                      <a:endParaRPr lang="ko-KR" altLang="en-US" sz="1200" kern="1200" i="0" b="0">
                        <a:solidFill>
                          <a:schemeClr val="tx1"/>
                        </a:solidFill>
                        <a:latin typeface="맑은 고딕" charset="0"/>
                        <a:ea typeface="맑은 고딕" charset="0"/>
                      </a:endParaRPr>
                    </a:p>
                    <a:p>
                      <a:pPr marL="0" indent="0" algn="l" latinLnBrk="0" hangingPunct="1" lvl="1">
                        <a:buFontTx/>
                        <a:buNone/>
                      </a:pPr>
                      <a:r>
                        <a:rPr lang="ko-KR" altLang="en-US" sz="1200" kern="1200" i="0" b="0">
                          <a:solidFill>
                            <a:schemeClr val="tx1"/>
                          </a:solidFill>
                          <a:latin typeface="맑은 고딕" charset="0"/>
                          <a:ea typeface="맑은 고딕" charset="0"/>
                        </a:rPr>
                        <a:t>세영은 이제 방랑자의 조력자 이자 산신 대리인으로써 살아간다.</a:t>
                      </a:r>
                      <a:endParaRPr lang="ko-KR" altLang="en-US" sz="1200" kern="1200" i="0" b="0">
                        <a:solidFill>
                          <a:schemeClr val="tx1"/>
                        </a:solidFill>
                        <a:latin typeface="맑은 고딕" charset="0"/>
                        <a:ea typeface="맑은 고딕" charset="0"/>
                      </a:endParaRPr>
                    </a:p>
                  </a:txBody>
                  <a:tcPr marL="90170" marR="90170" marT="46990" marB="46990" anchor="t"/>
                </a:tc>
              </a:tr>
            </a:tbl>
          </a:graphicData>
        </a:graphic>
      </p:graphicFrame>
      <p:pic>
        <p:nvPicPr>
          <p:cNvPr id="9" name="그림 385"/>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rot="0">
            <a:off x="4407535" y="733425"/>
            <a:ext cx="3385820" cy="5400675"/>
          </a:xfrm>
          <a:prstGeom prst="rect"/>
          <a:noFill/>
        </p:spPr>
      </p:pic>
      <p:pic>
        <p:nvPicPr>
          <p:cNvPr id="10" name="그림 5" descr="C:/Users/yhgki/AppData/Roaming/PolarisOffice/ETemp/21952_15640720/fImage952221126500.pn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rot="0" flipH="1">
            <a:off x="2995930" y="2635885"/>
            <a:ext cx="763905" cy="2637790"/>
          </a:xfrm>
          <a:prstGeom prst="rect"/>
          <a:noFill/>
        </p:spPr>
      </p:pic>
      <p:pic>
        <p:nvPicPr>
          <p:cNvPr id="11" name="그림 21" descr="C:/Users/yhgki/AppData/Roaming/PolarisOffice/ETemp/21952_15640720/fImage92721289169.jpeg"/>
          <p:cNvPicPr>
            <a:picLocks noChangeAspect="1"/>
          </p:cNvPicPr>
          <p:nvPr/>
        </p:nvPicPr>
        <p:blipFill rotWithShape="1">
          <a:blip r:embed="rId6" cstate="print">
            <a:extLst>
              <a:ext uri="{28A0092B-C50C-407E-A947-70E740481C1C}">
                <a14:useLocalDpi xmlns:a14="http://schemas.microsoft.com/office/drawing/2010/main" val="0"/>
              </a:ext>
              <a:ext uri="{BEBA8EAE-BF5A-486C-A8C5-ECC9F3942E4B}">
                <a14:imgProps xmlns:a14="http://schemas.microsoft.com/office/drawing/2010/main">
                  <a14:imgLayer r:embed="rId7">
                    <a14:imgEffect>
                      <a14:saturation sat="0"/>
                    </a14:imgEffect>
                  </a14:imgLayer>
                </a14:imgProps>
              </a:ext>
            </a:extLst>
          </a:blip>
          <a:stretch>
            <a:fillRect/>
          </a:stretch>
        </p:blipFill>
        <p:spPr>
          <a:xfrm rot="0">
            <a:off x="420370" y="3355975"/>
            <a:ext cx="1924050" cy="1917065"/>
          </a:xfrm>
          <a:prstGeom prst="rect"/>
          <a:noFill/>
        </p:spPr>
      </p:pic>
      <p:graphicFrame>
        <p:nvGraphicFramePr>
          <p:cNvPr id="12" name="표 28"/>
          <p:cNvGraphicFramePr>
            <a:graphicFrameLocks noGrp="1"/>
          </p:cNvGraphicFramePr>
          <p:nvPr/>
        </p:nvGraphicFramePr>
        <p:xfrm>
          <a:off x="4411980" y="5078730"/>
          <a:ext cx="3383280" cy="1050290"/>
        </p:xfrm>
        <a:graphic>
          <a:graphicData uri="http://schemas.openxmlformats.org/drawingml/2006/table">
            <a:tbl>
              <a:tblPr firstRow="1" bandRow="1">
                <a:tableStyleId>{5C22544A-7EE6-4342-B048-85BDC9FD1C3A}</a:tableStyleId>
              </a:tblPr>
              <a:tblGrid>
                <a:gridCol w="3383280"/>
              </a:tblGrid>
              <a:tr h="247650">
                <a:tc>
                  <a:txBody>
                    <a:bodyPr/>
                    <a:lstStyle/>
                    <a:p>
                      <a:pPr marL="0" indent="0" algn="just" latinLnBrk="0" hangingPunct="1" lvl="1">
                        <a:buFontTx/>
                        <a:buNone/>
                      </a:pPr>
                      <a:r>
                        <a:rPr lang="ko-KR" sz="1000" kern="1200" i="0" b="0">
                          <a:solidFill>
                            <a:schemeClr val="tx1"/>
                          </a:solidFill>
                          <a:latin typeface="맑은 고딕" charset="0"/>
                          <a:ea typeface="맑은 고딕" charset="0"/>
                        </a:rPr>
                        <a:t>외형</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401320">
                <a:tc>
                  <a:txBody>
                    <a:bodyPr/>
                    <a:lstStyle/>
                    <a:p>
                      <a:pPr marL="0" indent="0" algn="l" latinLnBrk="0" hangingPunct="1" lvl="1">
                        <a:buFontTx/>
                        <a:buNone/>
                      </a:pPr>
                      <a:r>
                        <a:rPr lang="ko-KR" altLang="en-US" sz="1000" kern="1200" i="0" b="0">
                          <a:solidFill>
                            <a:schemeClr val="tx1"/>
                          </a:solidFill>
                          <a:latin typeface="맑은 고딕" charset="0"/>
                          <a:ea typeface="맑은 고딕" charset="0"/>
                        </a:rPr>
                        <a:t>키가 5척 정도되는 여인.</a:t>
                      </a:r>
                      <a:endParaRPr lang="ko-KR" altLang="en-US" sz="1000" kern="1200" i="0" b="0">
                        <a:solidFill>
                          <a:schemeClr val="tx1"/>
                        </a:solidFill>
                        <a:latin typeface="맑은 고딕" charset="0"/>
                        <a:ea typeface="맑은 고딕" charset="0"/>
                      </a:endParaRPr>
                    </a:p>
                    <a:p>
                      <a:pPr marL="0" indent="0" algn="l" latinLnBrk="0" hangingPunct="1" lvl="1">
                        <a:buFontTx/>
                        <a:buNone/>
                      </a:pPr>
                      <a:r>
                        <a:rPr lang="ko-KR" altLang="en-US" sz="1000" kern="1200" i="0" b="0">
                          <a:solidFill>
                            <a:schemeClr val="tx1"/>
                          </a:solidFill>
                          <a:latin typeface="맑은 고딕" charset="0"/>
                          <a:ea typeface="맑은 고딕" charset="0"/>
                        </a:rPr>
                        <a:t>회색 빛 머리를 가지고 있다.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401320">
                <a:tc>
                  <a:txBody>
                    <a:bodyPr/>
                    <a:lstStyle/>
                    <a:p>
                      <a:pPr marL="0" indent="0" algn="just" latinLnBrk="0" hangingPunct="1" lvl="1">
                        <a:buFontTx/>
                        <a:buNone/>
                      </a:pPr>
                      <a:r>
                        <a:rPr lang="ko-KR" altLang="en-US" sz="1000" kern="1200" i="0" b="0">
                          <a:solidFill>
                            <a:schemeClr val="tx1"/>
                          </a:solidFill>
                          <a:latin typeface="맑은 고딕" charset="0"/>
                          <a:ea typeface="맑은 고딕" charset="0"/>
                        </a:rPr>
                        <a:t>전체적으로 검고 붉은 색 장식이 들어간 두루마기를 입고 검은색에 금색 장식이 들어간 갓을 쓰고 있다.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bl>
          </a:graphicData>
        </a:graphic>
      </p:graphicFrame>
      <p:graphicFrame>
        <p:nvGraphicFramePr>
          <p:cNvPr id="13" name="표 29"/>
          <p:cNvGraphicFramePr>
            <a:graphicFrameLocks noGrp="1"/>
          </p:cNvGraphicFramePr>
          <p:nvPr/>
        </p:nvGraphicFramePr>
        <p:xfrm>
          <a:off x="413385" y="5328285"/>
          <a:ext cx="1950720" cy="956310"/>
        </p:xfrm>
        <a:graphic>
          <a:graphicData uri="http://schemas.openxmlformats.org/drawingml/2006/table">
            <a:tbl>
              <a:tblPr firstRow="1" bandRow="1">
                <a:tableStyleId>{5C22544A-7EE6-4342-B048-85BDC9FD1C3A}</a:tableStyleId>
              </a:tblPr>
              <a:tblGrid>
                <a:gridCol w="1950720"/>
              </a:tblGrid>
              <a:tr h="247650">
                <a:tc>
                  <a:txBody>
                    <a:bodyPr/>
                    <a:lstStyle/>
                    <a:p>
                      <a:pPr marL="0" indent="0" algn="just" latinLnBrk="0" hangingPunct="1" lvl="1">
                        <a:buFontTx/>
                        <a:buNone/>
                      </a:pPr>
                      <a:r>
                        <a:rPr lang="ko-KR" sz="1000" kern="1200" i="0" b="0">
                          <a:solidFill>
                            <a:schemeClr val="tx1"/>
                          </a:solidFill>
                          <a:latin typeface="맑은 고딕" charset="0"/>
                          <a:ea typeface="맑은 고딕" charset="0"/>
                        </a:rPr>
                        <a:t>산신</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708660">
                <a:tc>
                  <a:txBody>
                    <a:bodyPr/>
                    <a:lstStyle/>
                    <a:p>
                      <a:pPr marL="0" indent="0" algn="just" latinLnBrk="0" hangingPunct="1" lvl="1">
                        <a:buFontTx/>
                        <a:buNone/>
                      </a:pPr>
                      <a:r>
                        <a:rPr lang="ko-KR" altLang="en-US" sz="1000" kern="1200" i="0" b="0">
                          <a:solidFill>
                            <a:schemeClr val="tx1"/>
                          </a:solidFill>
                          <a:latin typeface="맑은 고딕" charset="0"/>
                          <a:ea typeface="맑은 고딕" charset="0"/>
                        </a:rPr>
                        <a:t>전대 산신으로 현재는 힘이 약해져 세영에게 역으로 예속되어 있다.</a:t>
                      </a:r>
                      <a:endParaRPr lang="ko-KR" altLang="en-US" sz="1000" kern="1200" i="0" b="0">
                        <a:solidFill>
                          <a:schemeClr val="tx1"/>
                        </a:solidFill>
                        <a:latin typeface="맑은 고딕" charset="0"/>
                        <a:ea typeface="맑은 고딕" charset="0"/>
                      </a:endParaRPr>
                    </a:p>
                    <a:p>
                      <a:pPr marL="0" indent="0" algn="just" latinLnBrk="0" hangingPunct="1" lvl="1">
                        <a:buFontTx/>
                        <a:buNone/>
                      </a:pPr>
                      <a:r>
                        <a:rPr lang="ko-KR" altLang="en-US" sz="1000" kern="1200" i="0" b="0">
                          <a:solidFill>
                            <a:schemeClr val="tx1"/>
                          </a:solidFill>
                          <a:latin typeface="맑은 고딕" charset="0"/>
                          <a:ea typeface="맑은 고딕" charset="0"/>
                        </a:rPr>
                        <a:t>그림자를 다룰 수 있다.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bl>
          </a:graphicData>
        </a:graphic>
      </p:graphicFrame>
      <p:graphicFrame>
        <p:nvGraphicFramePr>
          <p:cNvPr id="14" name="표 32"/>
          <p:cNvGraphicFramePr>
            <a:graphicFrameLocks noGrp="1"/>
          </p:cNvGraphicFramePr>
          <p:nvPr/>
        </p:nvGraphicFramePr>
        <p:xfrm>
          <a:off x="2445385" y="5346700"/>
          <a:ext cx="1950720" cy="956310"/>
        </p:xfrm>
        <a:graphic>
          <a:graphicData uri="http://schemas.openxmlformats.org/drawingml/2006/table">
            <a:tbl>
              <a:tblPr firstRow="1" bandRow="1">
                <a:tableStyleId>{5C22544A-7EE6-4342-B048-85BDC9FD1C3A}</a:tableStyleId>
              </a:tblPr>
              <a:tblGrid>
                <a:gridCol w="1950720"/>
              </a:tblGrid>
              <a:tr h="247650">
                <a:tc>
                  <a:txBody>
                    <a:bodyPr/>
                    <a:lstStyle/>
                    <a:p>
                      <a:pPr marL="0" indent="0" algn="just" latinLnBrk="0" hangingPunct="1" lvl="1">
                        <a:buFontTx/>
                        <a:buNone/>
                      </a:pPr>
                      <a:r>
                        <a:rPr lang="ko-KR" sz="1000" kern="1200" i="0" b="0">
                          <a:solidFill>
                            <a:schemeClr val="tx1"/>
                          </a:solidFill>
                          <a:latin typeface="맑은 고딕" charset="0"/>
                          <a:ea typeface="맑은 고딕" charset="0"/>
                        </a:rPr>
                        <a:t>활</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r h="708660">
                <a:tc>
                  <a:txBody>
                    <a:bodyPr/>
                    <a:lstStyle/>
                    <a:p>
                      <a:pPr marL="0" indent="0" algn="just" latinLnBrk="0" hangingPunct="1" lvl="1">
                        <a:buFontTx/>
                        <a:buNone/>
                      </a:pPr>
                      <a:r>
                        <a:rPr lang="ko-KR" altLang="en-US" sz="1000" kern="1200" i="0" b="0">
                          <a:solidFill>
                            <a:schemeClr val="tx1"/>
                          </a:solidFill>
                          <a:latin typeface="맑은 고딕" charset="0"/>
                          <a:ea typeface="맑은 고딕" charset="0"/>
                        </a:rPr>
                        <a:t>검정색에 금색에 화려한 장식이 되어있는 활</a:t>
                      </a:r>
                      <a:endParaRPr lang="ko-KR" altLang="en-US" sz="1000" kern="1200" i="0" b="0">
                        <a:solidFill>
                          <a:schemeClr val="tx1"/>
                        </a:solidFill>
                        <a:latin typeface="맑은 고딕" charset="0"/>
                        <a:ea typeface="맑은 고딕" charset="0"/>
                      </a:endParaRPr>
                    </a:p>
                    <a:p>
                      <a:pPr marL="0" indent="0" algn="just" latinLnBrk="0" hangingPunct="1" lvl="1">
                        <a:buFontTx/>
                        <a:buNone/>
                      </a:pPr>
                      <a:r>
                        <a:rPr lang="ko-KR" altLang="en-US" sz="1000" kern="1200" i="0" b="0">
                          <a:solidFill>
                            <a:schemeClr val="tx1"/>
                          </a:solidFill>
                          <a:latin typeface="맑은 고딕" charset="0"/>
                          <a:ea typeface="맑은 고딕" charset="0"/>
                        </a:rPr>
                        <a:t>도술로 만들 활로 그림자로 만든 화살을 사용한다.</a:t>
                      </a:r>
                      <a:endParaRPr lang="ko-KR" altLang="en-US" sz="1000" kern="1200" i="0" b="0">
                        <a:solidFill>
                          <a:schemeClr val="tx1"/>
                        </a:solidFill>
                        <a:latin typeface="맑은 고딕" charset="0"/>
                        <a:ea typeface="맑은 고딕" charset="0"/>
                      </a:endParaRPr>
                    </a:p>
                  </a:txBody>
                  <a:tcPr marL="90170" marR="90170" marT="46990" marB="46990" anchor="t">
                    <a:solidFill>
                      <a:schemeClr val="bg1">
                        <a:lumMod val="95000"/>
                        <a:lumOff val="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Polaris Office Slide</Application>
  <AppVersion>12.000</AppVersion>
  <Characters>0</Characters>
  <CharactersWithSpaces>0</CharactersWithSpaces>
  <DocSecurity>0</DocSecurity>
  <HyperlinksChanged>false</HyperlinksChanged>
  <Lines>0</Lines>
  <LinksUpToDate>false</LinksUpToDate>
  <Pages>7</Pages>
  <Paragraphs>1</Paragraphs>
  <Words>1</Words>
  <TotalTime>0</TotalTime>
  <MMClips>0</MMClips>
  <ScaleCrop>false</ScaleCrop>
  <HeadingPairs>
    <vt:vector size="2" baseType="variant">
      <vt:variant>
        <vt:lpstr>Title</vt:lpstr>
      </vt:variant>
      <vt:variant>
        <vt:i4>1</vt:i4>
      </vt:variant>
    </vt:vector>
  </HeadingPairs>
  <TitlesOfParts>
    <vt:vector size="1" baseType="lpstr">
      <vt:lpstr>Title text</vt:lpstr>
    </vt:vector>
  </TitlesOfParts>
  <SharedDoc>false</SharedDoc>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3</cp:revision>
  <dc:creator>yjk0401</dc:creator>
  <cp:lastModifiedBy>yjk0401</cp:lastModifiedBy>
  <dc:title>PowerPoint 프레젠테이션</dc:title>
  <cp:version>9.103.97.45139</cp:version>
</cp:coreProperties>
</file>

<file path=docProps/thumbnail.jpeg>
</file>